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7"/>
  </p:notesMasterIdLst>
  <p:handoutMasterIdLst>
    <p:handoutMasterId r:id="rId38"/>
  </p:handoutMasterIdLst>
  <p:sldIdLst>
    <p:sldId id="256" r:id="rId3"/>
    <p:sldId id="443" r:id="rId4"/>
    <p:sldId id="444" r:id="rId5"/>
    <p:sldId id="462" r:id="rId6"/>
    <p:sldId id="472" r:id="rId7"/>
    <p:sldId id="459" r:id="rId8"/>
    <p:sldId id="460" r:id="rId9"/>
    <p:sldId id="473" r:id="rId10"/>
    <p:sldId id="458" r:id="rId11"/>
    <p:sldId id="463" r:id="rId12"/>
    <p:sldId id="453" r:id="rId13"/>
    <p:sldId id="454" r:id="rId14"/>
    <p:sldId id="465" r:id="rId15"/>
    <p:sldId id="455" r:id="rId16"/>
    <p:sldId id="446" r:id="rId17"/>
    <p:sldId id="464" r:id="rId18"/>
    <p:sldId id="448" r:id="rId19"/>
    <p:sldId id="447" r:id="rId20"/>
    <p:sldId id="449" r:id="rId21"/>
    <p:sldId id="450" r:id="rId22"/>
    <p:sldId id="451" r:id="rId23"/>
    <p:sldId id="461" r:id="rId24"/>
    <p:sldId id="456" r:id="rId25"/>
    <p:sldId id="467" r:id="rId26"/>
    <p:sldId id="468" r:id="rId27"/>
    <p:sldId id="469" r:id="rId28"/>
    <p:sldId id="470" r:id="rId29"/>
    <p:sldId id="466" r:id="rId30"/>
    <p:sldId id="474" r:id="rId31"/>
    <p:sldId id="475" r:id="rId32"/>
    <p:sldId id="476" r:id="rId33"/>
    <p:sldId id="477" r:id="rId34"/>
    <p:sldId id="478" r:id="rId35"/>
    <p:sldId id="479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C5A79C-F80B-B3EF-73FD-2503FE18DA38}" v="748" dt="2024-11-06T19:34:29.131"/>
    <p1510:client id="{E2841414-403C-CE42-BE21-6D6629563412}" v="424" dt="2024-11-06T23:59:35.5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microsoft.com/office/2016/11/relationships/changesInfo" Target="changesInfos/changesInfo1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Sweet" userId="91ed64d2-a732-4119-970f-b198f232b1d4" providerId="ADAL" clId="{ADDA9635-CF8B-437B-9B74-58E735704F97}"/>
    <pc:docChg chg="undo custSel addSld delSld modSld">
      <pc:chgData name="Mark Sweet" userId="91ed64d2-a732-4119-970f-b198f232b1d4" providerId="ADAL" clId="{ADDA9635-CF8B-437B-9B74-58E735704F97}" dt="2024-11-05T13:19:30.838" v="677" actId="20577"/>
      <pc:docMkLst>
        <pc:docMk/>
      </pc:docMkLst>
      <pc:sldChg chg="modSp new mod">
        <pc:chgData name="Mark Sweet" userId="91ed64d2-a732-4119-970f-b198f232b1d4" providerId="ADAL" clId="{ADDA9635-CF8B-437B-9B74-58E735704F97}" dt="2024-10-31T14:48:53.800" v="63" actId="20577"/>
        <pc:sldMkLst>
          <pc:docMk/>
          <pc:sldMk cId="2661132522" sldId="444"/>
        </pc:sldMkLst>
        <pc:spChg chg="mod">
          <ac:chgData name="Mark Sweet" userId="91ed64d2-a732-4119-970f-b198f232b1d4" providerId="ADAL" clId="{ADDA9635-CF8B-437B-9B74-58E735704F97}" dt="2024-10-31T14:47:44.377" v="8" actId="20577"/>
          <ac:spMkLst>
            <pc:docMk/>
            <pc:sldMk cId="2661132522" sldId="444"/>
            <ac:spMk id="2" creationId="{D51811FA-1612-016B-5CC0-D82286AE19D9}"/>
          </ac:spMkLst>
        </pc:spChg>
        <pc:spChg chg="mod">
          <ac:chgData name="Mark Sweet" userId="91ed64d2-a732-4119-970f-b198f232b1d4" providerId="ADAL" clId="{ADDA9635-CF8B-437B-9B74-58E735704F97}" dt="2024-10-31T14:48:53.800" v="63" actId="20577"/>
          <ac:spMkLst>
            <pc:docMk/>
            <pc:sldMk cId="2661132522" sldId="444"/>
            <ac:spMk id="3" creationId="{0A0F4A8B-D834-0B82-121E-9C173AD4CD6F}"/>
          </ac:spMkLst>
        </pc:spChg>
      </pc:sldChg>
      <pc:sldChg chg="addSp delSp modSp new del mod">
        <pc:chgData name="Mark Sweet" userId="91ed64d2-a732-4119-970f-b198f232b1d4" providerId="ADAL" clId="{ADDA9635-CF8B-437B-9B74-58E735704F97}" dt="2024-11-04T20:02:53.447" v="563" actId="47"/>
        <pc:sldMkLst>
          <pc:docMk/>
          <pc:sldMk cId="688489076" sldId="445"/>
        </pc:sldMkLst>
        <pc:spChg chg="mod">
          <ac:chgData name="Mark Sweet" userId="91ed64d2-a732-4119-970f-b198f232b1d4" providerId="ADAL" clId="{ADDA9635-CF8B-437B-9B74-58E735704F97}" dt="2024-10-31T16:48:40.857" v="74" actId="20577"/>
          <ac:spMkLst>
            <pc:docMk/>
            <pc:sldMk cId="688489076" sldId="445"/>
            <ac:spMk id="2" creationId="{06966AFE-B3D3-07BB-B999-F3E646D91BEC}"/>
          </ac:spMkLst>
        </pc:spChg>
        <pc:spChg chg="del">
          <ac:chgData name="Mark Sweet" userId="91ed64d2-a732-4119-970f-b198f232b1d4" providerId="ADAL" clId="{ADDA9635-CF8B-437B-9B74-58E735704F97}" dt="2024-10-31T16:48:53.265" v="75" actId="931"/>
          <ac:spMkLst>
            <pc:docMk/>
            <pc:sldMk cId="688489076" sldId="445"/>
            <ac:spMk id="3" creationId="{991D44D8-7DF1-C2BF-73F7-56B8FBC2FF71}"/>
          </ac:spMkLst>
        </pc:spChg>
        <pc:picChg chg="add mod">
          <ac:chgData name="Mark Sweet" userId="91ed64d2-a732-4119-970f-b198f232b1d4" providerId="ADAL" clId="{ADDA9635-CF8B-437B-9B74-58E735704F97}" dt="2024-10-31T16:50:26.455" v="85" actId="962"/>
          <ac:picMkLst>
            <pc:docMk/>
            <pc:sldMk cId="688489076" sldId="445"/>
            <ac:picMk id="6" creationId="{ECD342FB-BB8F-76C2-F6D3-42F1B2DB72CA}"/>
          </ac:picMkLst>
        </pc:picChg>
      </pc:sldChg>
      <pc:sldChg chg="addSp delSp modSp add mod">
        <pc:chgData name="Mark Sweet" userId="91ed64d2-a732-4119-970f-b198f232b1d4" providerId="ADAL" clId="{ADDA9635-CF8B-437B-9B74-58E735704F97}" dt="2024-11-04T20:05:32.773" v="608" actId="20577"/>
        <pc:sldMkLst>
          <pc:docMk/>
          <pc:sldMk cId="2751625168" sldId="446"/>
        </pc:sldMkLst>
        <pc:spChg chg="add mod">
          <ac:chgData name="Mark Sweet" userId="91ed64d2-a732-4119-970f-b198f232b1d4" providerId="ADAL" clId="{ADDA9635-CF8B-437B-9B74-58E735704F97}" dt="2024-11-04T20:05:32.773" v="608" actId="20577"/>
          <ac:spMkLst>
            <pc:docMk/>
            <pc:sldMk cId="2751625168" sldId="446"/>
            <ac:spMk id="5" creationId="{3DFD9471-FC6C-8807-986B-6880DE201E1C}"/>
          </ac:spMkLst>
        </pc:spChg>
        <pc:picChg chg="del">
          <ac:chgData name="Mark Sweet" userId="91ed64d2-a732-4119-970f-b198f232b1d4" providerId="ADAL" clId="{ADDA9635-CF8B-437B-9B74-58E735704F97}" dt="2024-10-31T16:51:12.390" v="87" actId="478"/>
          <ac:picMkLst>
            <pc:docMk/>
            <pc:sldMk cId="2751625168" sldId="446"/>
            <ac:picMk id="6" creationId="{6D78E26E-5C87-0AB1-99B8-2EB1541A1CD8}"/>
          </ac:picMkLst>
        </pc:picChg>
      </pc:sldChg>
      <pc:sldChg chg="modSp mod">
        <pc:chgData name="Mark Sweet" userId="91ed64d2-a732-4119-970f-b198f232b1d4" providerId="ADAL" clId="{ADDA9635-CF8B-437B-9B74-58E735704F97}" dt="2024-11-04T20:07:21.818" v="612" actId="20577"/>
        <pc:sldMkLst>
          <pc:docMk/>
          <pc:sldMk cId="3581489617" sldId="447"/>
        </pc:sldMkLst>
        <pc:spChg chg="mod">
          <ac:chgData name="Mark Sweet" userId="91ed64d2-a732-4119-970f-b198f232b1d4" providerId="ADAL" clId="{ADDA9635-CF8B-437B-9B74-58E735704F97}" dt="2024-11-04T20:07:21.818" v="612" actId="20577"/>
          <ac:spMkLst>
            <pc:docMk/>
            <pc:sldMk cId="3581489617" sldId="447"/>
            <ac:spMk id="3" creationId="{93042C0A-5C0D-894E-F91C-0F035DA85CBE}"/>
          </ac:spMkLst>
        </pc:spChg>
      </pc:sldChg>
      <pc:sldChg chg="del">
        <pc:chgData name="Mark Sweet" userId="91ed64d2-a732-4119-970f-b198f232b1d4" providerId="ADAL" clId="{ADDA9635-CF8B-437B-9B74-58E735704F97}" dt="2024-11-04T19:57:36.396" v="173" actId="47"/>
        <pc:sldMkLst>
          <pc:docMk/>
          <pc:sldMk cId="3098571093" sldId="452"/>
        </pc:sldMkLst>
      </pc:sldChg>
      <pc:sldChg chg="modSp mod">
        <pc:chgData name="Mark Sweet" userId="91ed64d2-a732-4119-970f-b198f232b1d4" providerId="ADAL" clId="{ADDA9635-CF8B-437B-9B74-58E735704F97}" dt="2024-11-05T13:13:07.099" v="656" actId="14100"/>
        <pc:sldMkLst>
          <pc:docMk/>
          <pc:sldMk cId="3284091131" sldId="455"/>
        </pc:sldMkLst>
        <pc:spChg chg="mod">
          <ac:chgData name="Mark Sweet" userId="91ed64d2-a732-4119-970f-b198f232b1d4" providerId="ADAL" clId="{ADDA9635-CF8B-437B-9B74-58E735704F97}" dt="2024-11-05T13:13:07.099" v="656" actId="14100"/>
          <ac:spMkLst>
            <pc:docMk/>
            <pc:sldMk cId="3284091131" sldId="455"/>
            <ac:spMk id="2" creationId="{9B2FBFC3-987F-9E80-100D-278FE74EBB97}"/>
          </ac:spMkLst>
        </pc:spChg>
        <pc:spChg chg="mod">
          <ac:chgData name="Mark Sweet" userId="91ed64d2-a732-4119-970f-b198f232b1d4" providerId="ADAL" clId="{ADDA9635-CF8B-437B-9B74-58E735704F97}" dt="2024-11-04T19:59:37.852" v="244" actId="20577"/>
          <ac:spMkLst>
            <pc:docMk/>
            <pc:sldMk cId="3284091131" sldId="455"/>
            <ac:spMk id="3" creationId="{AC806311-56B2-A065-2B93-0B77D3482358}"/>
          </ac:spMkLst>
        </pc:spChg>
      </pc:sldChg>
      <pc:sldChg chg="modSp mod">
        <pc:chgData name="Mark Sweet" userId="91ed64d2-a732-4119-970f-b198f232b1d4" providerId="ADAL" clId="{ADDA9635-CF8B-437B-9B74-58E735704F97}" dt="2024-11-04T19:55:08.899" v="106" actId="115"/>
        <pc:sldMkLst>
          <pc:docMk/>
          <pc:sldMk cId="515758603" sldId="456"/>
        </pc:sldMkLst>
        <pc:spChg chg="mod">
          <ac:chgData name="Mark Sweet" userId="91ed64d2-a732-4119-970f-b198f232b1d4" providerId="ADAL" clId="{ADDA9635-CF8B-437B-9B74-58E735704F97}" dt="2024-11-04T19:55:08.899" v="106" actId="115"/>
          <ac:spMkLst>
            <pc:docMk/>
            <pc:sldMk cId="515758603" sldId="456"/>
            <ac:spMk id="3" creationId="{B7DC875E-3089-AA63-96CE-EBBCA81BA7CD}"/>
          </ac:spMkLst>
        </pc:spChg>
      </pc:sldChg>
      <pc:sldChg chg="add">
        <pc:chgData name="Mark Sweet" userId="91ed64d2-a732-4119-970f-b198f232b1d4" providerId="ADAL" clId="{ADDA9635-CF8B-437B-9B74-58E735704F97}" dt="2024-11-04T16:01:25.981" v="88"/>
        <pc:sldMkLst>
          <pc:docMk/>
          <pc:sldMk cId="3795238831" sldId="457"/>
        </pc:sldMkLst>
      </pc:sldChg>
      <pc:sldChg chg="add">
        <pc:chgData name="Mark Sweet" userId="91ed64d2-a732-4119-970f-b198f232b1d4" providerId="ADAL" clId="{ADDA9635-CF8B-437B-9B74-58E735704F97}" dt="2024-11-04T16:01:51.870" v="91"/>
        <pc:sldMkLst>
          <pc:docMk/>
          <pc:sldMk cId="803159772" sldId="458"/>
        </pc:sldMkLst>
      </pc:sldChg>
      <pc:sldChg chg="add del">
        <pc:chgData name="Mark Sweet" userId="91ed64d2-a732-4119-970f-b198f232b1d4" providerId="ADAL" clId="{ADDA9635-CF8B-437B-9B74-58E735704F97}" dt="2024-11-04T16:01:40.329" v="90" actId="47"/>
        <pc:sldMkLst>
          <pc:docMk/>
          <pc:sldMk cId="3686928878" sldId="458"/>
        </pc:sldMkLst>
      </pc:sldChg>
      <pc:sldChg chg="add">
        <pc:chgData name="Mark Sweet" userId="91ed64d2-a732-4119-970f-b198f232b1d4" providerId="ADAL" clId="{ADDA9635-CF8B-437B-9B74-58E735704F97}" dt="2024-11-04T16:03:17.154" v="92"/>
        <pc:sldMkLst>
          <pc:docMk/>
          <pc:sldMk cId="4110302124" sldId="459"/>
        </pc:sldMkLst>
      </pc:sldChg>
      <pc:sldChg chg="add">
        <pc:chgData name="Mark Sweet" userId="91ed64d2-a732-4119-970f-b198f232b1d4" providerId="ADAL" clId="{ADDA9635-CF8B-437B-9B74-58E735704F97}" dt="2024-11-04T16:03:17.154" v="92"/>
        <pc:sldMkLst>
          <pc:docMk/>
          <pc:sldMk cId="3686063543" sldId="460"/>
        </pc:sldMkLst>
      </pc:sldChg>
      <pc:sldChg chg="modSp new mod">
        <pc:chgData name="Mark Sweet" userId="91ed64d2-a732-4119-970f-b198f232b1d4" providerId="ADAL" clId="{ADDA9635-CF8B-437B-9B74-58E735704F97}" dt="2024-11-04T19:56:09.806" v="138" actId="113"/>
        <pc:sldMkLst>
          <pc:docMk/>
          <pc:sldMk cId="1788218694" sldId="461"/>
        </pc:sldMkLst>
        <pc:spChg chg="mod">
          <ac:chgData name="Mark Sweet" userId="91ed64d2-a732-4119-970f-b198f232b1d4" providerId="ADAL" clId="{ADDA9635-CF8B-437B-9B74-58E735704F97}" dt="2024-11-04T19:56:09.806" v="138" actId="113"/>
          <ac:spMkLst>
            <pc:docMk/>
            <pc:sldMk cId="1788218694" sldId="461"/>
            <ac:spMk id="2" creationId="{E309BFA3-41F1-3153-468D-B7251FBF3271}"/>
          </ac:spMkLst>
        </pc:spChg>
      </pc:sldChg>
      <pc:sldChg chg="new del">
        <pc:chgData name="Mark Sweet" userId="91ed64d2-a732-4119-970f-b198f232b1d4" providerId="ADAL" clId="{ADDA9635-CF8B-437B-9B74-58E735704F97}" dt="2024-11-04T19:55:35.552" v="108" actId="680"/>
        <pc:sldMkLst>
          <pc:docMk/>
          <pc:sldMk cId="3912066090" sldId="461"/>
        </pc:sldMkLst>
      </pc:sldChg>
      <pc:sldChg chg="modSp new mod">
        <pc:chgData name="Mark Sweet" userId="91ed64d2-a732-4119-970f-b198f232b1d4" providerId="ADAL" clId="{ADDA9635-CF8B-437B-9B74-58E735704F97}" dt="2024-11-04T19:56:40.896" v="172" actId="20577"/>
        <pc:sldMkLst>
          <pc:docMk/>
          <pc:sldMk cId="1350276247" sldId="462"/>
        </pc:sldMkLst>
        <pc:spChg chg="mod">
          <ac:chgData name="Mark Sweet" userId="91ed64d2-a732-4119-970f-b198f232b1d4" providerId="ADAL" clId="{ADDA9635-CF8B-437B-9B74-58E735704F97}" dt="2024-11-04T19:56:40.896" v="172" actId="20577"/>
          <ac:spMkLst>
            <pc:docMk/>
            <pc:sldMk cId="1350276247" sldId="462"/>
            <ac:spMk id="2" creationId="{C63C41EE-158E-176D-CE8F-4D7E02F140E1}"/>
          </ac:spMkLst>
        </pc:spChg>
      </pc:sldChg>
      <pc:sldChg chg="modSp new mod">
        <pc:chgData name="Mark Sweet" userId="91ed64d2-a732-4119-970f-b198f232b1d4" providerId="ADAL" clId="{ADDA9635-CF8B-437B-9B74-58E735704F97}" dt="2024-11-04T19:57:57.160" v="192" actId="20577"/>
        <pc:sldMkLst>
          <pc:docMk/>
          <pc:sldMk cId="1869960213" sldId="463"/>
        </pc:sldMkLst>
        <pc:spChg chg="mod">
          <ac:chgData name="Mark Sweet" userId="91ed64d2-a732-4119-970f-b198f232b1d4" providerId="ADAL" clId="{ADDA9635-CF8B-437B-9B74-58E735704F97}" dt="2024-11-04T19:57:57.160" v="192" actId="20577"/>
          <ac:spMkLst>
            <pc:docMk/>
            <pc:sldMk cId="1869960213" sldId="463"/>
            <ac:spMk id="2" creationId="{B96652F2-0A99-7B63-286D-EDA237F0FCAD}"/>
          </ac:spMkLst>
        </pc:spChg>
      </pc:sldChg>
      <pc:sldChg chg="addSp modSp new mod">
        <pc:chgData name="Mark Sweet" userId="91ed64d2-a732-4119-970f-b198f232b1d4" providerId="ADAL" clId="{ADDA9635-CF8B-437B-9B74-58E735704F97}" dt="2024-11-05T13:13:36.172" v="657"/>
        <pc:sldMkLst>
          <pc:docMk/>
          <pc:sldMk cId="1817478555" sldId="464"/>
        </pc:sldMkLst>
        <pc:spChg chg="mod">
          <ac:chgData name="Mark Sweet" userId="91ed64d2-a732-4119-970f-b198f232b1d4" providerId="ADAL" clId="{ADDA9635-CF8B-437B-9B74-58E735704F97}" dt="2024-11-05T13:13:36.172" v="657"/>
          <ac:spMkLst>
            <pc:docMk/>
            <pc:sldMk cId="1817478555" sldId="464"/>
            <ac:spMk id="2" creationId="{0CCDC571-C779-D733-CF49-64F3B25CA8F7}"/>
          </ac:spMkLst>
        </pc:spChg>
        <pc:spChg chg="mod">
          <ac:chgData name="Mark Sweet" userId="91ed64d2-a732-4119-970f-b198f232b1d4" providerId="ADAL" clId="{ADDA9635-CF8B-437B-9B74-58E735704F97}" dt="2024-11-04T20:02:33.800" v="560" actId="20577"/>
          <ac:spMkLst>
            <pc:docMk/>
            <pc:sldMk cId="1817478555" sldId="464"/>
            <ac:spMk id="3" creationId="{70E2975D-7C0E-3C6C-8433-8BD7CA3A8FA3}"/>
          </ac:spMkLst>
        </pc:spChg>
        <pc:picChg chg="add mod">
          <ac:chgData name="Mark Sweet" userId="91ed64d2-a732-4119-970f-b198f232b1d4" providerId="ADAL" clId="{ADDA9635-CF8B-437B-9B74-58E735704F97}" dt="2024-11-04T20:02:45.453" v="562" actId="1076"/>
          <ac:picMkLst>
            <pc:docMk/>
            <pc:sldMk cId="1817478555" sldId="464"/>
            <ac:picMk id="5" creationId="{7C07CCE4-C62C-75B9-9FCC-666B1D793970}"/>
          </ac:picMkLst>
        </pc:picChg>
      </pc:sldChg>
      <pc:sldChg chg="modSp mod">
        <pc:chgData name="Mark Sweet" userId="91ed64d2-a732-4119-970f-b198f232b1d4" providerId="ADAL" clId="{ADDA9635-CF8B-437B-9B74-58E735704F97}" dt="2024-11-05T13:12:00.155" v="634" actId="20577"/>
        <pc:sldMkLst>
          <pc:docMk/>
          <pc:sldMk cId="2926016185" sldId="465"/>
        </pc:sldMkLst>
        <pc:spChg chg="mod">
          <ac:chgData name="Mark Sweet" userId="91ed64d2-a732-4119-970f-b198f232b1d4" providerId="ADAL" clId="{ADDA9635-CF8B-437B-9B74-58E735704F97}" dt="2024-11-05T13:12:00.155" v="634" actId="20577"/>
          <ac:spMkLst>
            <pc:docMk/>
            <pc:sldMk cId="2926016185" sldId="465"/>
            <ac:spMk id="3" creationId="{04BE96A7-0219-783A-9998-8D574F8D915B}"/>
          </ac:spMkLst>
        </pc:spChg>
      </pc:sldChg>
      <pc:sldChg chg="modSp new mod">
        <pc:chgData name="Mark Sweet" userId="91ed64d2-a732-4119-970f-b198f232b1d4" providerId="ADAL" clId="{ADDA9635-CF8B-437B-9B74-58E735704F97}" dt="2024-11-05T13:19:30.838" v="677" actId="20577"/>
        <pc:sldMkLst>
          <pc:docMk/>
          <pc:sldMk cId="1001114784" sldId="466"/>
        </pc:sldMkLst>
        <pc:spChg chg="mod">
          <ac:chgData name="Mark Sweet" userId="91ed64d2-a732-4119-970f-b198f232b1d4" providerId="ADAL" clId="{ADDA9635-CF8B-437B-9B74-58E735704F97}" dt="2024-11-05T13:19:30.838" v="677" actId="20577"/>
          <ac:spMkLst>
            <pc:docMk/>
            <pc:sldMk cId="1001114784" sldId="466"/>
            <ac:spMk id="2" creationId="{0D97C7B7-42C4-F516-D330-BFA74FF105EC}"/>
          </ac:spMkLst>
        </pc:spChg>
      </pc:sldChg>
    </pc:docChg>
  </pc:docChgLst>
  <pc:docChgLst>
    <pc:chgData name="Angie Johnson" userId="S::amjohnson55@wisc.edu::29d87e81-0184-4704-a8a7-2981342e1928" providerId="AD" clId="Web-{48C5A79C-F80B-B3EF-73FD-2503FE18DA38}"/>
    <pc:docChg chg="addSld delSld modSld sldOrd">
      <pc:chgData name="Angie Johnson" userId="S::amjohnson55@wisc.edu::29d87e81-0184-4704-a8a7-2981342e1928" providerId="AD" clId="Web-{48C5A79C-F80B-B3EF-73FD-2503FE18DA38}" dt="2024-11-06T19:34:29.131" v="743" actId="20577"/>
      <pc:docMkLst>
        <pc:docMk/>
      </pc:docMkLst>
      <pc:sldChg chg="modSp">
        <pc:chgData name="Angie Johnson" userId="S::amjohnson55@wisc.edu::29d87e81-0184-4704-a8a7-2981342e1928" providerId="AD" clId="Web-{48C5A79C-F80B-B3EF-73FD-2503FE18DA38}" dt="2024-11-05T15:55:46.631" v="263" actId="20577"/>
        <pc:sldMkLst>
          <pc:docMk/>
          <pc:sldMk cId="2661132522" sldId="444"/>
        </pc:sldMkLst>
        <pc:spChg chg="mod">
          <ac:chgData name="Angie Johnson" userId="S::amjohnson55@wisc.edu::29d87e81-0184-4704-a8a7-2981342e1928" providerId="AD" clId="Web-{48C5A79C-F80B-B3EF-73FD-2503FE18DA38}" dt="2024-11-05T15:55:46.631" v="263" actId="20577"/>
          <ac:spMkLst>
            <pc:docMk/>
            <pc:sldMk cId="2661132522" sldId="444"/>
            <ac:spMk id="3" creationId="{0A0F4A8B-D834-0B82-121E-9C173AD4CD6F}"/>
          </ac:spMkLst>
        </pc:spChg>
      </pc:sldChg>
      <pc:sldChg chg="modSp">
        <pc:chgData name="Angie Johnson" userId="S::amjohnson55@wisc.edu::29d87e81-0184-4704-a8a7-2981342e1928" providerId="AD" clId="Web-{48C5A79C-F80B-B3EF-73FD-2503FE18DA38}" dt="2024-11-05T15:58:17.262" v="365" actId="20577"/>
        <pc:sldMkLst>
          <pc:docMk/>
          <pc:sldMk cId="515758603" sldId="456"/>
        </pc:sldMkLst>
        <pc:spChg chg="mod">
          <ac:chgData name="Angie Johnson" userId="S::amjohnson55@wisc.edu::29d87e81-0184-4704-a8a7-2981342e1928" providerId="AD" clId="Web-{48C5A79C-F80B-B3EF-73FD-2503FE18DA38}" dt="2024-11-05T15:58:17.262" v="365" actId="20577"/>
          <ac:spMkLst>
            <pc:docMk/>
            <pc:sldMk cId="515758603" sldId="456"/>
            <ac:spMk id="3" creationId="{B7DC875E-3089-AA63-96CE-EBBCA81BA7CD}"/>
          </ac:spMkLst>
        </pc:spChg>
      </pc:sldChg>
      <pc:sldChg chg="modSp add ord replId">
        <pc:chgData name="Angie Johnson" userId="S::amjohnson55@wisc.edu::29d87e81-0184-4704-a8a7-2981342e1928" providerId="AD" clId="Web-{48C5A79C-F80B-B3EF-73FD-2503FE18DA38}" dt="2024-11-05T15:48:17.598" v="2" actId="20577"/>
        <pc:sldMkLst>
          <pc:docMk/>
          <pc:sldMk cId="3822695390" sldId="467"/>
        </pc:sldMkLst>
        <pc:spChg chg="mod">
          <ac:chgData name="Angie Johnson" userId="S::amjohnson55@wisc.edu::29d87e81-0184-4704-a8a7-2981342e1928" providerId="AD" clId="Web-{48C5A79C-F80B-B3EF-73FD-2503FE18DA38}" dt="2024-11-05T15:48:17.598" v="2" actId="20577"/>
          <ac:spMkLst>
            <pc:docMk/>
            <pc:sldMk cId="3822695390" sldId="467"/>
            <ac:spMk id="2" creationId="{E309BFA3-41F1-3153-468D-B7251FBF3271}"/>
          </ac:spMkLst>
        </pc:spChg>
      </pc:sldChg>
      <pc:sldChg chg="modSp add ord replId">
        <pc:chgData name="Angie Johnson" userId="S::amjohnson55@wisc.edu::29d87e81-0184-4704-a8a7-2981342e1928" providerId="AD" clId="Web-{48C5A79C-F80B-B3EF-73FD-2503FE18DA38}" dt="2024-11-05T16:22:36.128" v="641" actId="20577"/>
        <pc:sldMkLst>
          <pc:docMk/>
          <pc:sldMk cId="686735587" sldId="468"/>
        </pc:sldMkLst>
        <pc:spChg chg="mod">
          <ac:chgData name="Angie Johnson" userId="S::amjohnson55@wisc.edu::29d87e81-0184-4704-a8a7-2981342e1928" providerId="AD" clId="Web-{48C5A79C-F80B-B3EF-73FD-2503FE18DA38}" dt="2024-11-05T15:48:36.286" v="9" actId="20577"/>
          <ac:spMkLst>
            <pc:docMk/>
            <pc:sldMk cId="686735587" sldId="468"/>
            <ac:spMk id="2" creationId="{97422632-A338-18C6-8132-EBAE72E9A984}"/>
          </ac:spMkLst>
        </pc:spChg>
        <pc:spChg chg="mod">
          <ac:chgData name="Angie Johnson" userId="S::amjohnson55@wisc.edu::29d87e81-0184-4704-a8a7-2981342e1928" providerId="AD" clId="Web-{48C5A79C-F80B-B3EF-73FD-2503FE18DA38}" dt="2024-11-05T16:22:36.128" v="641" actId="20577"/>
          <ac:spMkLst>
            <pc:docMk/>
            <pc:sldMk cId="686735587" sldId="468"/>
            <ac:spMk id="3" creationId="{B7DC875E-3089-AA63-96CE-EBBCA81BA7CD}"/>
          </ac:spMkLst>
        </pc:spChg>
      </pc:sldChg>
      <pc:sldChg chg="modSp add ord replId">
        <pc:chgData name="Angie Johnson" userId="S::amjohnson55@wisc.edu::29d87e81-0184-4704-a8a7-2981342e1928" providerId="AD" clId="Web-{48C5A79C-F80B-B3EF-73FD-2503FE18DA38}" dt="2024-11-05T15:56:19.617" v="306" actId="20577"/>
        <pc:sldMkLst>
          <pc:docMk/>
          <pc:sldMk cId="725637773" sldId="469"/>
        </pc:sldMkLst>
        <pc:spChg chg="mod">
          <ac:chgData name="Angie Johnson" userId="S::amjohnson55@wisc.edu::29d87e81-0184-4704-a8a7-2981342e1928" providerId="AD" clId="Web-{48C5A79C-F80B-B3EF-73FD-2503FE18DA38}" dt="2024-11-05T15:56:19.617" v="306" actId="20577"/>
          <ac:spMkLst>
            <pc:docMk/>
            <pc:sldMk cId="725637773" sldId="469"/>
            <ac:spMk id="2" creationId="{E309BFA3-41F1-3153-468D-B7251FBF3271}"/>
          </ac:spMkLst>
        </pc:spChg>
      </pc:sldChg>
      <pc:sldChg chg="modSp add replId">
        <pc:chgData name="Angie Johnson" userId="S::amjohnson55@wisc.edu::29d87e81-0184-4704-a8a7-2981342e1928" providerId="AD" clId="Web-{48C5A79C-F80B-B3EF-73FD-2503FE18DA38}" dt="2024-11-06T19:34:29.131" v="743" actId="20577"/>
        <pc:sldMkLst>
          <pc:docMk/>
          <pc:sldMk cId="470387649" sldId="470"/>
        </pc:sldMkLst>
        <pc:spChg chg="mod">
          <ac:chgData name="Angie Johnson" userId="S::amjohnson55@wisc.edu::29d87e81-0184-4704-a8a7-2981342e1928" providerId="AD" clId="Web-{48C5A79C-F80B-B3EF-73FD-2503FE18DA38}" dt="2024-11-05T15:59:09.655" v="440" actId="20577"/>
          <ac:spMkLst>
            <pc:docMk/>
            <pc:sldMk cId="470387649" sldId="470"/>
            <ac:spMk id="2" creationId="{97422632-A338-18C6-8132-EBAE72E9A984}"/>
          </ac:spMkLst>
        </pc:spChg>
        <pc:spChg chg="mod">
          <ac:chgData name="Angie Johnson" userId="S::amjohnson55@wisc.edu::29d87e81-0184-4704-a8a7-2981342e1928" providerId="AD" clId="Web-{48C5A79C-F80B-B3EF-73FD-2503FE18DA38}" dt="2024-11-06T19:34:29.131" v="743" actId="20577"/>
          <ac:spMkLst>
            <pc:docMk/>
            <pc:sldMk cId="470387649" sldId="470"/>
            <ac:spMk id="3" creationId="{B7DC875E-3089-AA63-96CE-EBBCA81BA7CD}"/>
          </ac:spMkLst>
        </pc:spChg>
      </pc:sldChg>
      <pc:sldChg chg="add del replId">
        <pc:chgData name="Angie Johnson" userId="S::amjohnson55@wisc.edu::29d87e81-0184-4704-a8a7-2981342e1928" providerId="AD" clId="Web-{48C5A79C-F80B-B3EF-73FD-2503FE18DA38}" dt="2024-11-06T15:30:51.752" v="642"/>
        <pc:sldMkLst>
          <pc:docMk/>
          <pc:sldMk cId="2887926593" sldId="471"/>
        </pc:sldMkLst>
      </pc:sldChg>
    </pc:docChg>
  </pc:docChgLst>
  <pc:docChgLst>
    <pc:chgData name="Mark Sweet" userId="91ed64d2-a732-4119-970f-b198f232b1d4" providerId="ADAL" clId="{F51052F6-7A4C-2346-83D3-24293497CA80}"/>
    <pc:docChg chg="modSld">
      <pc:chgData name="Mark Sweet" userId="91ed64d2-a732-4119-970f-b198f232b1d4" providerId="ADAL" clId="{F51052F6-7A4C-2346-83D3-24293497CA80}" dt="2024-11-05T21:15:53.314" v="2"/>
      <pc:docMkLst>
        <pc:docMk/>
      </pc:docMkLst>
      <pc:sldChg chg="modSp mod">
        <pc:chgData name="Mark Sweet" userId="91ed64d2-a732-4119-970f-b198f232b1d4" providerId="ADAL" clId="{F51052F6-7A4C-2346-83D3-24293497CA80}" dt="2024-11-05T19:45:43.949" v="1" actId="20577"/>
        <pc:sldMkLst>
          <pc:docMk/>
          <pc:sldMk cId="1450113967" sldId="453"/>
        </pc:sldMkLst>
        <pc:spChg chg="mod">
          <ac:chgData name="Mark Sweet" userId="91ed64d2-a732-4119-970f-b198f232b1d4" providerId="ADAL" clId="{F51052F6-7A4C-2346-83D3-24293497CA80}" dt="2024-11-05T19:45:43.949" v="1" actId="20577"/>
          <ac:spMkLst>
            <pc:docMk/>
            <pc:sldMk cId="1450113967" sldId="453"/>
            <ac:spMk id="3" creationId="{167FDBA2-7BB6-3938-C691-A2E5B60F60DB}"/>
          </ac:spMkLst>
        </pc:spChg>
      </pc:sldChg>
      <pc:sldChg chg="modNotesTx">
        <pc:chgData name="Mark Sweet" userId="91ed64d2-a732-4119-970f-b198f232b1d4" providerId="ADAL" clId="{F51052F6-7A4C-2346-83D3-24293497CA80}" dt="2024-11-05T21:15:53.314" v="2"/>
        <pc:sldMkLst>
          <pc:docMk/>
          <pc:sldMk cId="2926016185" sldId="465"/>
        </pc:sldMkLst>
      </pc:sldChg>
    </pc:docChg>
  </pc:docChgLst>
  <pc:docChgLst>
    <pc:chgData name="Robert Gratzl" userId="S::rcgratzl@wisc.edu::b7cb60ac-a740-4fe0-8b68-cf1beade75cf" providerId="AD" clId="Web-{4D2FFEB9-B0FE-CAA1-A8A7-66BFDE14D3F0}"/>
    <pc:docChg chg="addSld modSld sldOrd">
      <pc:chgData name="Robert Gratzl" userId="S::rcgratzl@wisc.edu::b7cb60ac-a740-4fe0-8b68-cf1beade75cf" providerId="AD" clId="Web-{4D2FFEB9-B0FE-CAA1-A8A7-66BFDE14D3F0}" dt="2024-11-01T20:03:30.084" v="78" actId="20577"/>
      <pc:docMkLst>
        <pc:docMk/>
      </pc:docMkLst>
      <pc:sldChg chg="modSp new ord">
        <pc:chgData name="Robert Gratzl" userId="S::rcgratzl@wisc.edu::b7cb60ac-a740-4fe0-8b68-cf1beade75cf" providerId="AD" clId="Web-{4D2FFEB9-B0FE-CAA1-A8A7-66BFDE14D3F0}" dt="2024-11-01T20:00:44.531" v="14" actId="20577"/>
        <pc:sldMkLst>
          <pc:docMk/>
          <pc:sldMk cId="3581489617" sldId="447"/>
        </pc:sldMkLst>
        <pc:spChg chg="mod">
          <ac:chgData name="Robert Gratzl" userId="S::rcgratzl@wisc.edu::b7cb60ac-a740-4fe0-8b68-cf1beade75cf" providerId="AD" clId="Web-{4D2FFEB9-B0FE-CAA1-A8A7-66BFDE14D3F0}" dt="2024-11-01T20:00:28.609" v="10" actId="20577"/>
          <ac:spMkLst>
            <pc:docMk/>
            <pc:sldMk cId="3581489617" sldId="447"/>
            <ac:spMk id="2" creationId="{CC26C79E-6FF7-3BA5-AA37-82A6B6031D02}"/>
          </ac:spMkLst>
        </pc:spChg>
        <pc:spChg chg="mod">
          <ac:chgData name="Robert Gratzl" userId="S::rcgratzl@wisc.edu::b7cb60ac-a740-4fe0-8b68-cf1beade75cf" providerId="AD" clId="Web-{4D2FFEB9-B0FE-CAA1-A8A7-66BFDE14D3F0}" dt="2024-11-01T20:00:44.531" v="14" actId="20577"/>
          <ac:spMkLst>
            <pc:docMk/>
            <pc:sldMk cId="3581489617" sldId="447"/>
            <ac:spMk id="3" creationId="{93042C0A-5C0D-894E-F91C-0F035DA85CBE}"/>
          </ac:spMkLst>
        </pc:spChg>
      </pc:sldChg>
      <pc:sldChg chg="modSp new">
        <pc:chgData name="Robert Gratzl" userId="S::rcgratzl@wisc.edu::b7cb60ac-a740-4fe0-8b68-cf1beade75cf" providerId="AD" clId="Web-{4D2FFEB9-B0FE-CAA1-A8A7-66BFDE14D3F0}" dt="2024-11-01T20:00:13.968" v="3" actId="20577"/>
        <pc:sldMkLst>
          <pc:docMk/>
          <pc:sldMk cId="475917013" sldId="448"/>
        </pc:sldMkLst>
        <pc:spChg chg="mod">
          <ac:chgData name="Robert Gratzl" userId="S::rcgratzl@wisc.edu::b7cb60ac-a740-4fe0-8b68-cf1beade75cf" providerId="AD" clId="Web-{4D2FFEB9-B0FE-CAA1-A8A7-66BFDE14D3F0}" dt="2024-11-01T20:00:13.968" v="3" actId="20577"/>
          <ac:spMkLst>
            <pc:docMk/>
            <pc:sldMk cId="475917013" sldId="448"/>
            <ac:spMk id="2" creationId="{12BBE1AD-4931-7A13-A7D1-4F9B477E1864}"/>
          </ac:spMkLst>
        </pc:spChg>
      </pc:sldChg>
      <pc:sldChg chg="addSp delSp modSp new">
        <pc:chgData name="Robert Gratzl" userId="S::rcgratzl@wisc.edu::b7cb60ac-a740-4fe0-8b68-cf1beade75cf" providerId="AD" clId="Web-{4D2FFEB9-B0FE-CAA1-A8A7-66BFDE14D3F0}" dt="2024-11-01T20:00:59.032" v="18"/>
        <pc:sldMkLst>
          <pc:docMk/>
          <pc:sldMk cId="4064264579" sldId="449"/>
        </pc:sldMkLst>
        <pc:spChg chg="mod">
          <ac:chgData name="Robert Gratzl" userId="S::rcgratzl@wisc.edu::b7cb60ac-a740-4fe0-8b68-cf1beade75cf" providerId="AD" clId="Web-{4D2FFEB9-B0FE-CAA1-A8A7-66BFDE14D3F0}" dt="2024-11-01T20:00:57.860" v="17" actId="20577"/>
          <ac:spMkLst>
            <pc:docMk/>
            <pc:sldMk cId="4064264579" sldId="449"/>
            <ac:spMk id="2" creationId="{4EA067A4-10E4-01DD-039C-42DCB814793A}"/>
          </ac:spMkLst>
        </pc:spChg>
        <pc:spChg chg="del">
          <ac:chgData name="Robert Gratzl" userId="S::rcgratzl@wisc.edu::b7cb60ac-a740-4fe0-8b68-cf1beade75cf" providerId="AD" clId="Web-{4D2FFEB9-B0FE-CAA1-A8A7-66BFDE14D3F0}" dt="2024-11-01T20:00:59.032" v="18"/>
          <ac:spMkLst>
            <pc:docMk/>
            <pc:sldMk cId="4064264579" sldId="449"/>
            <ac:spMk id="3" creationId="{332F97DE-6DAC-6483-2A4B-B1095A247FDE}"/>
          </ac:spMkLst>
        </pc:spChg>
        <pc:picChg chg="add mod ord">
          <ac:chgData name="Robert Gratzl" userId="S::rcgratzl@wisc.edu::b7cb60ac-a740-4fe0-8b68-cf1beade75cf" providerId="AD" clId="Web-{4D2FFEB9-B0FE-CAA1-A8A7-66BFDE14D3F0}" dt="2024-11-01T20:00:59.032" v="18"/>
          <ac:picMkLst>
            <pc:docMk/>
            <pc:sldMk cId="4064264579" sldId="449"/>
            <ac:picMk id="5" creationId="{EF675B59-5EA2-C0C7-B70F-AD1ECFD0E476}"/>
          </ac:picMkLst>
        </pc:picChg>
      </pc:sldChg>
      <pc:sldChg chg="modSp new">
        <pc:chgData name="Robert Gratzl" userId="S::rcgratzl@wisc.edu::b7cb60ac-a740-4fe0-8b68-cf1beade75cf" providerId="AD" clId="Web-{4D2FFEB9-B0FE-CAA1-A8A7-66BFDE14D3F0}" dt="2024-11-01T20:01:49.518" v="41" actId="20577"/>
        <pc:sldMkLst>
          <pc:docMk/>
          <pc:sldMk cId="3721570320" sldId="450"/>
        </pc:sldMkLst>
        <pc:spChg chg="mod">
          <ac:chgData name="Robert Gratzl" userId="S::rcgratzl@wisc.edu::b7cb60ac-a740-4fe0-8b68-cf1beade75cf" providerId="AD" clId="Web-{4D2FFEB9-B0FE-CAA1-A8A7-66BFDE14D3F0}" dt="2024-11-01T20:01:49.518" v="41" actId="20577"/>
          <ac:spMkLst>
            <pc:docMk/>
            <pc:sldMk cId="3721570320" sldId="450"/>
            <ac:spMk id="2" creationId="{E65FBDAC-B2BA-BF1E-EE8A-A258701D66D7}"/>
          </ac:spMkLst>
        </pc:spChg>
        <pc:spChg chg="mod">
          <ac:chgData name="Robert Gratzl" userId="S::rcgratzl@wisc.edu::b7cb60ac-a740-4fe0-8b68-cf1beade75cf" providerId="AD" clId="Web-{4D2FFEB9-B0FE-CAA1-A8A7-66BFDE14D3F0}" dt="2024-11-01T20:01:28.720" v="25" actId="20577"/>
          <ac:spMkLst>
            <pc:docMk/>
            <pc:sldMk cId="3721570320" sldId="450"/>
            <ac:spMk id="3" creationId="{0E4911ED-1C70-CF5A-7309-AF2BADCFE855}"/>
          </ac:spMkLst>
        </pc:spChg>
      </pc:sldChg>
      <pc:sldChg chg="modSp new">
        <pc:chgData name="Robert Gratzl" userId="S::rcgratzl@wisc.edu::b7cb60ac-a740-4fe0-8b68-cf1beade75cf" providerId="AD" clId="Web-{4D2FFEB9-B0FE-CAA1-A8A7-66BFDE14D3F0}" dt="2024-11-01T20:03:30.084" v="78" actId="20577"/>
        <pc:sldMkLst>
          <pc:docMk/>
          <pc:sldMk cId="3029804307" sldId="451"/>
        </pc:sldMkLst>
        <pc:spChg chg="mod">
          <ac:chgData name="Robert Gratzl" userId="S::rcgratzl@wisc.edu::b7cb60ac-a740-4fe0-8b68-cf1beade75cf" providerId="AD" clId="Web-{4D2FFEB9-B0FE-CAA1-A8A7-66BFDE14D3F0}" dt="2024-11-01T20:02:05.097" v="48" actId="20577"/>
          <ac:spMkLst>
            <pc:docMk/>
            <pc:sldMk cId="3029804307" sldId="451"/>
            <ac:spMk id="2" creationId="{CC41E271-819E-5183-BD38-9D27085A763F}"/>
          </ac:spMkLst>
        </pc:spChg>
        <pc:spChg chg="mod">
          <ac:chgData name="Robert Gratzl" userId="S::rcgratzl@wisc.edu::b7cb60ac-a740-4fe0-8b68-cf1beade75cf" providerId="AD" clId="Web-{4D2FFEB9-B0FE-CAA1-A8A7-66BFDE14D3F0}" dt="2024-11-01T20:03:30.084" v="78" actId="20577"/>
          <ac:spMkLst>
            <pc:docMk/>
            <pc:sldMk cId="3029804307" sldId="451"/>
            <ac:spMk id="3" creationId="{F8A4AE00-180C-C10F-4040-D89631ED87AD}"/>
          </ac:spMkLst>
        </pc:spChg>
      </pc:sldChg>
    </pc:docChg>
  </pc:docChgLst>
  <pc:docChgLst>
    <pc:chgData name="Mark Sweet" userId="91ed64d2-a732-4119-970f-b198f232b1d4" providerId="ADAL" clId="{E2841414-403C-CE42-BE21-6D6629563412}"/>
    <pc:docChg chg="undo custSel addSld delSld modSld sldOrd">
      <pc:chgData name="Mark Sweet" userId="91ed64d2-a732-4119-970f-b198f232b1d4" providerId="ADAL" clId="{E2841414-403C-CE42-BE21-6D6629563412}" dt="2024-11-06T23:59:35.544" v="2302" actId="20577"/>
      <pc:docMkLst>
        <pc:docMk/>
      </pc:docMkLst>
      <pc:sldChg chg="modSp mod">
        <pc:chgData name="Mark Sweet" userId="91ed64d2-a732-4119-970f-b198f232b1d4" providerId="ADAL" clId="{E2841414-403C-CE42-BE21-6D6629563412}" dt="2024-11-04T23:49:01.909" v="1898" actId="20577"/>
        <pc:sldMkLst>
          <pc:docMk/>
          <pc:sldMk cId="2661132522" sldId="444"/>
        </pc:sldMkLst>
        <pc:spChg chg="mod">
          <ac:chgData name="Mark Sweet" userId="91ed64d2-a732-4119-970f-b198f232b1d4" providerId="ADAL" clId="{E2841414-403C-CE42-BE21-6D6629563412}" dt="2024-11-04T23:49:01.909" v="1898" actId="20577"/>
          <ac:spMkLst>
            <pc:docMk/>
            <pc:sldMk cId="2661132522" sldId="444"/>
            <ac:spMk id="3" creationId="{0A0F4A8B-D834-0B82-121E-9C173AD4CD6F}"/>
          </ac:spMkLst>
        </pc:spChg>
      </pc:sldChg>
      <pc:sldChg chg="modSp mod">
        <pc:chgData name="Mark Sweet" userId="91ed64d2-a732-4119-970f-b198f232b1d4" providerId="ADAL" clId="{E2841414-403C-CE42-BE21-6D6629563412}" dt="2024-11-03T17:41:28.909" v="1116" actId="20577"/>
        <pc:sldMkLst>
          <pc:docMk/>
          <pc:sldMk cId="688489076" sldId="445"/>
        </pc:sldMkLst>
        <pc:spChg chg="mod">
          <ac:chgData name="Mark Sweet" userId="91ed64d2-a732-4119-970f-b198f232b1d4" providerId="ADAL" clId="{E2841414-403C-CE42-BE21-6D6629563412}" dt="2024-11-03T17:41:28.909" v="1116" actId="20577"/>
          <ac:spMkLst>
            <pc:docMk/>
            <pc:sldMk cId="688489076" sldId="445"/>
            <ac:spMk id="2" creationId="{06966AFE-B3D3-07BB-B999-F3E646D91BEC}"/>
          </ac:spMkLst>
        </pc:spChg>
      </pc:sldChg>
      <pc:sldChg chg="modSp mod">
        <pc:chgData name="Mark Sweet" userId="91ed64d2-a732-4119-970f-b198f232b1d4" providerId="ADAL" clId="{E2841414-403C-CE42-BE21-6D6629563412}" dt="2024-11-06T23:59:35.544" v="2302" actId="20577"/>
        <pc:sldMkLst>
          <pc:docMk/>
          <pc:sldMk cId="2751625168" sldId="446"/>
        </pc:sldMkLst>
        <pc:spChg chg="mod">
          <ac:chgData name="Mark Sweet" userId="91ed64d2-a732-4119-970f-b198f232b1d4" providerId="ADAL" clId="{E2841414-403C-CE42-BE21-6D6629563412}" dt="2024-11-03T17:36:10.068" v="746" actId="20577"/>
          <ac:spMkLst>
            <pc:docMk/>
            <pc:sldMk cId="2751625168" sldId="446"/>
            <ac:spMk id="2" creationId="{C68F99AC-A3F7-19CB-136E-E3E84A875B44}"/>
          </ac:spMkLst>
        </pc:spChg>
        <pc:spChg chg="mod">
          <ac:chgData name="Mark Sweet" userId="91ed64d2-a732-4119-970f-b198f232b1d4" providerId="ADAL" clId="{E2841414-403C-CE42-BE21-6D6629563412}" dt="2024-11-06T23:59:35.544" v="2302" actId="20577"/>
          <ac:spMkLst>
            <pc:docMk/>
            <pc:sldMk cId="2751625168" sldId="446"/>
            <ac:spMk id="5" creationId="{3DFD9471-FC6C-8807-986B-6880DE201E1C}"/>
          </ac:spMkLst>
        </pc:spChg>
      </pc:sldChg>
      <pc:sldChg chg="modSp new mod">
        <pc:chgData name="Mark Sweet" userId="91ed64d2-a732-4119-970f-b198f232b1d4" providerId="ADAL" clId="{E2841414-403C-CE42-BE21-6D6629563412}" dt="2024-11-03T17:27:22.651" v="175" actId="20577"/>
        <pc:sldMkLst>
          <pc:docMk/>
          <pc:sldMk cId="3098571093" sldId="452"/>
        </pc:sldMkLst>
        <pc:spChg chg="mod">
          <ac:chgData name="Mark Sweet" userId="91ed64d2-a732-4119-970f-b198f232b1d4" providerId="ADAL" clId="{E2841414-403C-CE42-BE21-6D6629563412}" dt="2024-11-03T17:27:22.651" v="175" actId="20577"/>
          <ac:spMkLst>
            <pc:docMk/>
            <pc:sldMk cId="3098571093" sldId="452"/>
            <ac:spMk id="2" creationId="{7CDA0B9A-F5CF-148A-466C-563963D2FF16}"/>
          </ac:spMkLst>
        </pc:spChg>
      </pc:sldChg>
      <pc:sldChg chg="modSp new mod">
        <pc:chgData name="Mark Sweet" userId="91ed64d2-a732-4119-970f-b198f232b1d4" providerId="ADAL" clId="{E2841414-403C-CE42-BE21-6D6629563412}" dt="2024-11-06T23:58:58.133" v="2301" actId="20577"/>
        <pc:sldMkLst>
          <pc:docMk/>
          <pc:sldMk cId="1450113967" sldId="453"/>
        </pc:sldMkLst>
        <pc:spChg chg="mod">
          <ac:chgData name="Mark Sweet" userId="91ed64d2-a732-4119-970f-b198f232b1d4" providerId="ADAL" clId="{E2841414-403C-CE42-BE21-6D6629563412}" dt="2024-11-03T17:27:31.288" v="197" actId="20577"/>
          <ac:spMkLst>
            <pc:docMk/>
            <pc:sldMk cId="1450113967" sldId="453"/>
            <ac:spMk id="2" creationId="{90A4C94E-DABD-1759-8FD1-510DE181F24D}"/>
          </ac:spMkLst>
        </pc:spChg>
        <pc:spChg chg="mod">
          <ac:chgData name="Mark Sweet" userId="91ed64d2-a732-4119-970f-b198f232b1d4" providerId="ADAL" clId="{E2841414-403C-CE42-BE21-6D6629563412}" dt="2024-11-06T23:58:58.133" v="2301" actId="20577"/>
          <ac:spMkLst>
            <pc:docMk/>
            <pc:sldMk cId="1450113967" sldId="453"/>
            <ac:spMk id="3" creationId="{167FDBA2-7BB6-3938-C691-A2E5B60F60DB}"/>
          </ac:spMkLst>
        </pc:spChg>
      </pc:sldChg>
      <pc:sldChg chg="modSp new mod">
        <pc:chgData name="Mark Sweet" userId="91ed64d2-a732-4119-970f-b198f232b1d4" providerId="ADAL" clId="{E2841414-403C-CE42-BE21-6D6629563412}" dt="2024-11-03T17:35:19.622" v="708" actId="20577"/>
        <pc:sldMkLst>
          <pc:docMk/>
          <pc:sldMk cId="1613201454" sldId="454"/>
        </pc:sldMkLst>
        <pc:spChg chg="mod">
          <ac:chgData name="Mark Sweet" userId="91ed64d2-a732-4119-970f-b198f232b1d4" providerId="ADAL" clId="{E2841414-403C-CE42-BE21-6D6629563412}" dt="2024-11-03T17:33:57.985" v="606" actId="20577"/>
          <ac:spMkLst>
            <pc:docMk/>
            <pc:sldMk cId="1613201454" sldId="454"/>
            <ac:spMk id="2" creationId="{CE467200-2E52-DBDB-8BCE-212755451EA9}"/>
          </ac:spMkLst>
        </pc:spChg>
        <pc:spChg chg="mod">
          <ac:chgData name="Mark Sweet" userId="91ed64d2-a732-4119-970f-b198f232b1d4" providerId="ADAL" clId="{E2841414-403C-CE42-BE21-6D6629563412}" dt="2024-11-03T17:35:19.622" v="708" actId="20577"/>
          <ac:spMkLst>
            <pc:docMk/>
            <pc:sldMk cId="1613201454" sldId="454"/>
            <ac:spMk id="3" creationId="{19CD37CF-1691-35AD-112E-6ACFA2C46EB1}"/>
          </ac:spMkLst>
        </pc:spChg>
      </pc:sldChg>
      <pc:sldChg chg="modSp new mod ord">
        <pc:chgData name="Mark Sweet" userId="91ed64d2-a732-4119-970f-b198f232b1d4" providerId="ADAL" clId="{E2841414-403C-CE42-BE21-6D6629563412}" dt="2024-11-03T17:43:17.527" v="1275" actId="20577"/>
        <pc:sldMkLst>
          <pc:docMk/>
          <pc:sldMk cId="3284091131" sldId="455"/>
        </pc:sldMkLst>
        <pc:spChg chg="mod">
          <ac:chgData name="Mark Sweet" userId="91ed64d2-a732-4119-970f-b198f232b1d4" providerId="ADAL" clId="{E2841414-403C-CE42-BE21-6D6629563412}" dt="2024-11-03T17:42:40.622" v="1254" actId="20577"/>
          <ac:spMkLst>
            <pc:docMk/>
            <pc:sldMk cId="3284091131" sldId="455"/>
            <ac:spMk id="2" creationId="{9B2FBFC3-987F-9E80-100D-278FE74EBB97}"/>
          </ac:spMkLst>
        </pc:spChg>
        <pc:spChg chg="mod">
          <ac:chgData name="Mark Sweet" userId="91ed64d2-a732-4119-970f-b198f232b1d4" providerId="ADAL" clId="{E2841414-403C-CE42-BE21-6D6629563412}" dt="2024-11-03T17:43:17.527" v="1275" actId="20577"/>
          <ac:spMkLst>
            <pc:docMk/>
            <pc:sldMk cId="3284091131" sldId="455"/>
            <ac:spMk id="3" creationId="{AC806311-56B2-A065-2B93-0B77D3482358}"/>
          </ac:spMkLst>
        </pc:spChg>
      </pc:sldChg>
      <pc:sldChg chg="modSp new mod">
        <pc:chgData name="Mark Sweet" userId="91ed64d2-a732-4119-970f-b198f232b1d4" providerId="ADAL" clId="{E2841414-403C-CE42-BE21-6D6629563412}" dt="2024-11-03T18:13:51.781" v="1877" actId="20577"/>
        <pc:sldMkLst>
          <pc:docMk/>
          <pc:sldMk cId="515758603" sldId="456"/>
        </pc:sldMkLst>
        <pc:spChg chg="mod">
          <ac:chgData name="Mark Sweet" userId="91ed64d2-a732-4119-970f-b198f232b1d4" providerId="ADAL" clId="{E2841414-403C-CE42-BE21-6D6629563412}" dt="2024-11-03T17:47:36.561" v="1331" actId="20577"/>
          <ac:spMkLst>
            <pc:docMk/>
            <pc:sldMk cId="515758603" sldId="456"/>
            <ac:spMk id="2" creationId="{97422632-A338-18C6-8132-EBAE72E9A984}"/>
          </ac:spMkLst>
        </pc:spChg>
        <pc:spChg chg="mod">
          <ac:chgData name="Mark Sweet" userId="91ed64d2-a732-4119-970f-b198f232b1d4" providerId="ADAL" clId="{E2841414-403C-CE42-BE21-6D6629563412}" dt="2024-11-03T18:13:51.781" v="1877" actId="20577"/>
          <ac:spMkLst>
            <pc:docMk/>
            <pc:sldMk cId="515758603" sldId="456"/>
            <ac:spMk id="3" creationId="{B7DC875E-3089-AA63-96CE-EBBCA81BA7CD}"/>
          </ac:spMkLst>
        </pc:spChg>
      </pc:sldChg>
      <pc:sldChg chg="del">
        <pc:chgData name="Mark Sweet" userId="91ed64d2-a732-4119-970f-b198f232b1d4" providerId="ADAL" clId="{E2841414-403C-CE42-BE21-6D6629563412}" dt="2024-11-06T00:25:22.963" v="2190" actId="2696"/>
        <pc:sldMkLst>
          <pc:docMk/>
          <pc:sldMk cId="3795238831" sldId="457"/>
        </pc:sldMkLst>
      </pc:sldChg>
      <pc:sldChg chg="modSp new mod">
        <pc:chgData name="Mark Sweet" userId="91ed64d2-a732-4119-970f-b198f232b1d4" providerId="ADAL" clId="{E2841414-403C-CE42-BE21-6D6629563412}" dt="2024-11-05T00:13:54.361" v="2187" actId="20577"/>
        <pc:sldMkLst>
          <pc:docMk/>
          <pc:sldMk cId="2926016185" sldId="465"/>
        </pc:sldMkLst>
        <pc:spChg chg="mod">
          <ac:chgData name="Mark Sweet" userId="91ed64d2-a732-4119-970f-b198f232b1d4" providerId="ADAL" clId="{E2841414-403C-CE42-BE21-6D6629563412}" dt="2024-11-05T00:12:54.286" v="1945" actId="20577"/>
          <ac:spMkLst>
            <pc:docMk/>
            <pc:sldMk cId="2926016185" sldId="465"/>
            <ac:spMk id="2" creationId="{4FFAD514-EAA1-1B78-DE47-A097D973F6FB}"/>
          </ac:spMkLst>
        </pc:spChg>
        <pc:spChg chg="mod">
          <ac:chgData name="Mark Sweet" userId="91ed64d2-a732-4119-970f-b198f232b1d4" providerId="ADAL" clId="{E2841414-403C-CE42-BE21-6D6629563412}" dt="2024-11-05T00:13:54.361" v="2187" actId="20577"/>
          <ac:spMkLst>
            <pc:docMk/>
            <pc:sldMk cId="2926016185" sldId="465"/>
            <ac:spMk id="3" creationId="{04BE96A7-0219-783A-9998-8D574F8D915B}"/>
          </ac:spMkLst>
        </pc:spChg>
      </pc:sldChg>
      <pc:sldChg chg="add">
        <pc:chgData name="Mark Sweet" userId="91ed64d2-a732-4119-970f-b198f232b1d4" providerId="ADAL" clId="{E2841414-403C-CE42-BE21-6D6629563412}" dt="2024-11-06T00:24:18.530" v="2188"/>
        <pc:sldMkLst>
          <pc:docMk/>
          <pc:sldMk cId="2360944722" sldId="472"/>
        </pc:sldMkLst>
      </pc:sldChg>
      <pc:sldChg chg="add">
        <pc:chgData name="Mark Sweet" userId="91ed64d2-a732-4119-970f-b198f232b1d4" providerId="ADAL" clId="{E2841414-403C-CE42-BE21-6D6629563412}" dt="2024-11-06T00:25:19.616" v="2189"/>
        <pc:sldMkLst>
          <pc:docMk/>
          <pc:sldMk cId="1408780848" sldId="473"/>
        </pc:sldMkLst>
      </pc:sldChg>
      <pc:sldChg chg="modSp add mod">
        <pc:chgData name="Mark Sweet" userId="91ed64d2-a732-4119-970f-b198f232b1d4" providerId="ADAL" clId="{E2841414-403C-CE42-BE21-6D6629563412}" dt="2024-11-06T00:28:03.751" v="2244" actId="20577"/>
        <pc:sldMkLst>
          <pc:docMk/>
          <pc:sldMk cId="1661061639" sldId="474"/>
        </pc:sldMkLst>
        <pc:spChg chg="mod">
          <ac:chgData name="Mark Sweet" userId="91ed64d2-a732-4119-970f-b198f232b1d4" providerId="ADAL" clId="{E2841414-403C-CE42-BE21-6D6629563412}" dt="2024-11-06T00:28:03.751" v="2244" actId="20577"/>
          <ac:spMkLst>
            <pc:docMk/>
            <pc:sldMk cId="1661061639" sldId="474"/>
            <ac:spMk id="2" creationId="{398D416A-A6C7-1C88-AC0B-185F3BCE49D0}"/>
          </ac:spMkLst>
        </pc:spChg>
      </pc:sldChg>
      <pc:sldChg chg="modSp add mod">
        <pc:chgData name="Mark Sweet" userId="91ed64d2-a732-4119-970f-b198f232b1d4" providerId="ADAL" clId="{E2841414-403C-CE42-BE21-6D6629563412}" dt="2024-11-06T00:28:09.376" v="2248" actId="20577"/>
        <pc:sldMkLst>
          <pc:docMk/>
          <pc:sldMk cId="2609976279" sldId="475"/>
        </pc:sldMkLst>
        <pc:spChg chg="mod">
          <ac:chgData name="Mark Sweet" userId="91ed64d2-a732-4119-970f-b198f232b1d4" providerId="ADAL" clId="{E2841414-403C-CE42-BE21-6D6629563412}" dt="2024-11-06T00:28:09.376" v="2248" actId="20577"/>
          <ac:spMkLst>
            <pc:docMk/>
            <pc:sldMk cId="2609976279" sldId="475"/>
            <ac:spMk id="2" creationId="{33E24AA3-CE2A-B5C8-3E05-54ABE185B5FE}"/>
          </ac:spMkLst>
        </pc:spChg>
      </pc:sldChg>
      <pc:sldChg chg="modSp add mod">
        <pc:chgData name="Mark Sweet" userId="91ed64d2-a732-4119-970f-b198f232b1d4" providerId="ADAL" clId="{E2841414-403C-CE42-BE21-6D6629563412}" dt="2024-11-06T00:28:14.256" v="2252" actId="20577"/>
        <pc:sldMkLst>
          <pc:docMk/>
          <pc:sldMk cId="2677276185" sldId="476"/>
        </pc:sldMkLst>
        <pc:spChg chg="mod">
          <ac:chgData name="Mark Sweet" userId="91ed64d2-a732-4119-970f-b198f232b1d4" providerId="ADAL" clId="{E2841414-403C-CE42-BE21-6D6629563412}" dt="2024-11-06T00:28:14.256" v="2252" actId="20577"/>
          <ac:spMkLst>
            <pc:docMk/>
            <pc:sldMk cId="2677276185" sldId="476"/>
            <ac:spMk id="2" creationId="{FD8C5256-7532-EF6C-293D-8882B5637851}"/>
          </ac:spMkLst>
        </pc:spChg>
      </pc:sldChg>
      <pc:sldChg chg="modSp add mod">
        <pc:chgData name="Mark Sweet" userId="91ed64d2-a732-4119-970f-b198f232b1d4" providerId="ADAL" clId="{E2841414-403C-CE42-BE21-6D6629563412}" dt="2024-11-06T00:27:20.439" v="2207" actId="20577"/>
        <pc:sldMkLst>
          <pc:docMk/>
          <pc:sldMk cId="3165856787" sldId="477"/>
        </pc:sldMkLst>
        <pc:spChg chg="mod">
          <ac:chgData name="Mark Sweet" userId="91ed64d2-a732-4119-970f-b198f232b1d4" providerId="ADAL" clId="{E2841414-403C-CE42-BE21-6D6629563412}" dt="2024-11-06T00:27:20.439" v="2207" actId="20577"/>
          <ac:spMkLst>
            <pc:docMk/>
            <pc:sldMk cId="3165856787" sldId="477"/>
            <ac:spMk id="2" creationId="{7B55BA2F-D86C-A5E0-29E6-808B0260CA3F}"/>
          </ac:spMkLst>
        </pc:spChg>
      </pc:sldChg>
      <pc:sldChg chg="modSp add mod">
        <pc:chgData name="Mark Sweet" userId="91ed64d2-a732-4119-970f-b198f232b1d4" providerId="ADAL" clId="{E2841414-403C-CE42-BE21-6D6629563412}" dt="2024-11-06T00:27:49.699" v="2236" actId="20577"/>
        <pc:sldMkLst>
          <pc:docMk/>
          <pc:sldMk cId="2422046818" sldId="478"/>
        </pc:sldMkLst>
        <pc:spChg chg="mod">
          <ac:chgData name="Mark Sweet" userId="91ed64d2-a732-4119-970f-b198f232b1d4" providerId="ADAL" clId="{E2841414-403C-CE42-BE21-6D6629563412}" dt="2024-11-06T00:27:49.699" v="2236" actId="20577"/>
          <ac:spMkLst>
            <pc:docMk/>
            <pc:sldMk cId="2422046818" sldId="478"/>
            <ac:spMk id="2" creationId="{625BB0FA-A9AA-A624-6F68-DC220853010F}"/>
          </ac:spMkLst>
        </pc:spChg>
      </pc:sldChg>
      <pc:sldChg chg="modSp add mod">
        <pc:chgData name="Mark Sweet" userId="91ed64d2-a732-4119-970f-b198f232b1d4" providerId="ADAL" clId="{E2841414-403C-CE42-BE21-6D6629563412}" dt="2024-11-06T00:27:43.253" v="2232" actId="20577"/>
        <pc:sldMkLst>
          <pc:docMk/>
          <pc:sldMk cId="4264764213" sldId="479"/>
        </pc:sldMkLst>
        <pc:spChg chg="mod">
          <ac:chgData name="Mark Sweet" userId="91ed64d2-a732-4119-970f-b198f232b1d4" providerId="ADAL" clId="{E2841414-403C-CE42-BE21-6D6629563412}" dt="2024-11-06T00:27:43.253" v="2232" actId="20577"/>
          <ac:spMkLst>
            <pc:docMk/>
            <pc:sldMk cId="4264764213" sldId="479"/>
            <ac:spMk id="2" creationId="{EB3999BA-8214-1647-BB7F-C49D61969C3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73CA7-1D72-4E77-B82B-098035D9906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619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71BEF-8B07-4870-9B15-44CCDD05EAE2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FFAD5-C921-489C-BB96-BD885938F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577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>
                <a:solidFill>
                  <a:srgbClr val="FFFFFF"/>
                </a:solidFill>
                <a:effectLst/>
                <a:latin typeface="Cascadia Mono"/>
              </a:rPr>
              <a:t>(A) contributes in a substantive, meaningful way to </a:t>
            </a:r>
            <a:br>
              <a:rPr lang="en-US"/>
            </a:br>
            <a:r>
              <a:rPr lang="en-US" b="0" i="0">
                <a:solidFill>
                  <a:srgbClr val="FFFFFF"/>
                </a:solidFill>
                <a:effectLst/>
                <a:latin typeface="Cascadia Mono"/>
              </a:rPr>
              <a:t>                the scientific development or execution of a research </a:t>
            </a:r>
            <a:br>
              <a:rPr lang="en-US"/>
            </a:br>
            <a:r>
              <a:rPr lang="en-US" b="0" i="0">
                <a:solidFill>
                  <a:srgbClr val="FFFFFF"/>
                </a:solidFill>
                <a:effectLst/>
                <a:latin typeface="Cascadia Mono"/>
              </a:rPr>
              <a:t>                and development project proposed to be carried out with </a:t>
            </a:r>
            <a:br>
              <a:rPr lang="en-US"/>
            </a:br>
            <a:r>
              <a:rPr lang="en-US" b="0" i="0">
                <a:solidFill>
                  <a:srgbClr val="FFFFFF"/>
                </a:solidFill>
                <a:effectLst/>
                <a:latin typeface="Cascadia Mono"/>
              </a:rPr>
              <a:t>                a research and development award from a Federal research </a:t>
            </a:r>
            <a:br>
              <a:rPr lang="en-US"/>
            </a:br>
            <a:r>
              <a:rPr lang="en-US" b="0" i="0">
                <a:solidFill>
                  <a:srgbClr val="FFFFFF"/>
                </a:solidFill>
                <a:effectLst/>
                <a:latin typeface="Cascadia Mono"/>
              </a:rPr>
              <a:t>                agency; and </a:t>
            </a:r>
            <a:br>
              <a:rPr lang="en-US"/>
            </a:br>
            <a:r>
              <a:rPr lang="en-US" b="0" i="0">
                <a:solidFill>
                  <a:srgbClr val="FFFFFF"/>
                </a:solidFill>
                <a:effectLst/>
                <a:latin typeface="Cascadia Mono"/>
              </a:rPr>
              <a:t>                    (B) is designated as a covered individual by the </a:t>
            </a:r>
            <a:br>
              <a:rPr lang="en-US"/>
            </a:br>
            <a:r>
              <a:rPr lang="en-US" b="0" i="0">
                <a:solidFill>
                  <a:srgbClr val="FFFFFF"/>
                </a:solidFill>
                <a:effectLst/>
                <a:latin typeface="Cascadia Mono"/>
              </a:rPr>
              <a:t>                Federal research agency concerned.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0FFAD5-C921-489C-BB96-BD885938FB3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25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0FFAD5-C921-489C-BB96-BD885938FB3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39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0FFAD5-C921-489C-BB96-BD885938FB3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90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9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10617" y="63645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90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839788" y="2057400"/>
            <a:ext cx="393223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5708" y="62043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9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 flipV="1">
            <a:off x="838200" y="1690688"/>
            <a:ext cx="10515600" cy="104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6538" y="62263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14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56205" y="6176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5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8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36849" y="62118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853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37668" y="62197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6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850" y="4562475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45917" y="6203423"/>
            <a:ext cx="2743438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46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8588" y="618531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9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39788" y="1671638"/>
            <a:ext cx="10515600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163606" y="62686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90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 flipV="1">
            <a:off x="838200" y="1690688"/>
            <a:ext cx="10515600" cy="117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50689" y="62315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7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2596" y="62247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1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9788" y="2057400"/>
            <a:ext cx="393223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1343" y="619056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8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9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751" y="-752146"/>
            <a:ext cx="5486494" cy="331411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838198" y="1843950"/>
            <a:ext cx="105155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Symposium for Research Administrators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>
                <a:effectLst/>
                <a:latin typeface="Georgia" panose="02040502050405020303" pitchFamily="18" charset="0"/>
              </a:rPr>
              <a:t>University</a:t>
            </a:r>
            <a:r>
              <a:rPr lang="en-US" sz="3600" baseline="0">
                <a:effectLst/>
                <a:latin typeface="Georgia" panose="02040502050405020303" pitchFamily="18" charset="0"/>
              </a:rPr>
              <a:t> of Wisconsin-Madison</a:t>
            </a:r>
          </a:p>
          <a:p>
            <a:pPr algn="ctr"/>
            <a:r>
              <a:rPr lang="en-US" sz="3600" baseline="0">
                <a:effectLst/>
                <a:latin typeface="Georgia" panose="02040502050405020303" pitchFamily="18" charset="0"/>
              </a:rPr>
              <a:t>November 7</a:t>
            </a:r>
            <a:r>
              <a:rPr lang="en-US" sz="3600" baseline="30000">
                <a:effectLst/>
                <a:latin typeface="Georgia" panose="02040502050405020303" pitchFamily="18" charset="0"/>
              </a:rPr>
              <a:t>th</a:t>
            </a:r>
            <a:r>
              <a:rPr lang="en-US" sz="3600" baseline="0">
                <a:effectLst/>
                <a:latin typeface="Georgia" panose="02040502050405020303" pitchFamily="18" charset="0"/>
              </a:rPr>
              <a:t>, 2024</a:t>
            </a:r>
            <a:endParaRPr lang="en-US" sz="3600">
              <a:effectLst/>
              <a:latin typeface="Georgia" panose="02040502050405020303" pitchFamily="18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38199" y="3311611"/>
            <a:ext cx="10515599" cy="82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45" y="63554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9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8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7505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3" y="5780393"/>
            <a:ext cx="2434015" cy="1470266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0106239" y="6546362"/>
            <a:ext cx="37412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n-US" sz="9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Wisconsin - </a:t>
            </a:r>
            <a:r>
              <a:rPr lang="en-US"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Madison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41785" y="61812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5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itehouse.gov/wp-content/uploads/2024/07/OSTP-RSP-Guidelines-Memo.pdf" TargetMode="External"/><Relationship Id="rId2" Type="http://schemas.openxmlformats.org/officeDocument/2006/relationships/hyperlink" Target="https://research.wisc.edu/research-security-program/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esearchguides.library.wisc.edu/researcherprofiles/orci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research.wisc.edu/badger-ip-industry-advantage/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.gov/media/document/faqs-uniform-guidance" TargetMode="External"/><Relationship Id="rId2" Type="http://schemas.openxmlformats.org/officeDocument/2006/relationships/hyperlink" Target="https://www.ed.gov/grants-and-programs/manage-your-grant/uniform-administrative-requirements-cost-principles-and-audit-requirements-for-federal-awards-us-department-of-education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hhs.gov/about/news/2024/09/27/hhs-adopts-new-rules-federal-financial-assistance-2-cfr-part-200-publishes-updated-grants-policy-statement-gps-make-grants-more-accessible-transparent.html" TargetMode="External"/><Relationship Id="rId5" Type="http://schemas.openxmlformats.org/officeDocument/2006/relationships/hyperlink" Target="https://www.federalregister.gov/d/2024-21984" TargetMode="External"/><Relationship Id="rId4" Type="http://schemas.openxmlformats.org/officeDocument/2006/relationships/hyperlink" Target="https://www.energy.gov/management/pf-2025-01-updated-doe-guide-financial-assistanc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jp.gov/funding/financialguidedoj/overview" TargetMode="External"/><Relationship Id="rId2" Type="http://schemas.openxmlformats.org/officeDocument/2006/relationships/hyperlink" Target="https://grants.nih.gov/grants/guide/notice-files/NOT-HS-25-007.html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nasa.gov/grants-policy-and-compliance-team/" TargetMode="External"/><Relationship Id="rId4" Type="http://schemas.openxmlformats.org/officeDocument/2006/relationships/hyperlink" Target="https://www.federalregister.gov/d/2024-21005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awards/managing/award_conditions.jsp?org=NSF" TargetMode="External"/><Relationship Id="rId2" Type="http://schemas.openxmlformats.org/officeDocument/2006/relationships/hyperlink" Target="https://www.neh.gov/grants/manage/2024-Revisions-to-2-CFR-200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epa.gov/grants/whats-new-uniform-grants-guidance-2024-revision-2-cfr-200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4/04/22/2024-07496/guidance-for-federal-financial-assistance" TargetMode="External"/><Relationship Id="rId7" Type="http://schemas.openxmlformats.org/officeDocument/2006/relationships/hyperlink" Target="https://www.cfo.gov/assets/files/Uniform%20Guidance%20_Reference%20Guides%20FINAL%204-2024.pdf" TargetMode="External"/><Relationship Id="rId2" Type="http://schemas.openxmlformats.org/officeDocument/2006/relationships/hyperlink" Target="https://www.cfo.gov/coffa/uniform-guidance-coffa/2024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whitehouse.gov/wp-content/uploads/2024/04/M-24-11-Revisions-to-2-CFR.pdf" TargetMode="External"/><Relationship Id="rId5" Type="http://schemas.openxmlformats.org/officeDocument/2006/relationships/hyperlink" Target="https://www.cfo.gov/assets/files/2%20CFR%20Revisions%202024%20Redline.pdf" TargetMode="External"/><Relationship Id="rId4" Type="http://schemas.openxmlformats.org/officeDocument/2006/relationships/hyperlink" Target="https://www.cfo.gov/assets/files/FY-2024-Revisions-to-2-CFR-Supplementary-Information-for-Federal-Agency-Implementation.pdf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gr.edu/sites/default/files/UG%20Readiness%202024_5th%20Look_Final%20Draft_9.17.24.pdf" TargetMode="External"/><Relationship Id="rId2" Type="http://schemas.openxmlformats.org/officeDocument/2006/relationships/hyperlink" Target="https://www.cogr.edu/2-cfr-200-uniform-guidance-resource-page-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attainpartners.com/event/webinar-the-final-reveal-uniform-guidance/" TargetMode="External"/><Relationship Id="rId5" Type="http://schemas.openxmlformats.org/officeDocument/2006/relationships/hyperlink" Target="https://attainpartners.com/blog/extreme-makeover-uniform-guidance-2-cfr-edition-the-final-reveal/" TargetMode="External"/><Relationship Id="rId4" Type="http://schemas.openxmlformats.org/officeDocument/2006/relationships/hyperlink" Target="https://www.engage.hoganlovells.com/knowledgeservices/news/omb-overhauls-regulations-for-federal-grants-and-cooperative-agreement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sp.wisc.edu/rates/rates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2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652F2-0A99-7B63-286D-EDA237F0F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Research Security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E1EB6-308B-F689-1BC3-ACBCC76733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60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4C94E-DABD-1759-8FD1-510DE181F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FDBA2-7BB6-3938-C691-A2E5B60F6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Shift in approach from federal government</a:t>
            </a:r>
          </a:p>
          <a:p>
            <a:r>
              <a:rPr lang="en-US"/>
              <a:t>Terms and Conditions from agencies and on specific awards</a:t>
            </a:r>
          </a:p>
          <a:p>
            <a:r>
              <a:rPr lang="en-US"/>
              <a:t>National Security Presidential Memorandum – 33</a:t>
            </a:r>
          </a:p>
          <a:p>
            <a:r>
              <a:rPr lang="en-US"/>
              <a:t>CHIPS and Science Act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B1662-6584-4BA1-8AD7-C9FD9ED9F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13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67200-2E52-DBDB-8BCE-212755451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Security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D37CF-1691-35AD-112E-6ACFA2C46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UW – Madison required to have a Research Security Program</a:t>
            </a:r>
          </a:p>
          <a:p>
            <a:r>
              <a:rPr lang="en-US">
                <a:hlinkClick r:id="rId2"/>
              </a:rPr>
              <a:t>https://research.wisc.edu/research-security-program/</a:t>
            </a:r>
            <a:r>
              <a:rPr lang="en-US"/>
              <a:t> </a:t>
            </a:r>
          </a:p>
          <a:p>
            <a:r>
              <a:rPr lang="en-US"/>
              <a:t>Federal Guidelines: </a:t>
            </a:r>
            <a:r>
              <a:rPr lang="en-US">
                <a:hlinkClick r:id="rId3"/>
              </a:rPr>
              <a:t>https://www.whitehouse.gov/wp-content/uploads/2024/07/OSTP-RSP-Guidelines-Memo.pdf</a:t>
            </a:r>
            <a:endParaRPr lang="en-US"/>
          </a:p>
          <a:p>
            <a:r>
              <a:rPr lang="en-US"/>
              <a:t>Components:</a:t>
            </a:r>
          </a:p>
          <a:p>
            <a:pPr lvl="1"/>
            <a:r>
              <a:rPr lang="en-US"/>
              <a:t>Cybersecurity</a:t>
            </a:r>
          </a:p>
          <a:p>
            <a:pPr lvl="1"/>
            <a:r>
              <a:rPr lang="en-US"/>
              <a:t>Foreign Travel Security</a:t>
            </a:r>
          </a:p>
          <a:p>
            <a:pPr lvl="1"/>
            <a:r>
              <a:rPr lang="en-US"/>
              <a:t>Research Security Training</a:t>
            </a:r>
          </a:p>
          <a:p>
            <a:pPr lvl="1"/>
            <a:r>
              <a:rPr lang="en-US"/>
              <a:t>Export Control Training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3C453D-5393-33B3-6A37-66AA74DDEA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01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AD514-EAA1-1B78-DE47-A097D973F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Security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E96A7-0219-783A-9998-8D574F8D9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Required training</a:t>
            </a:r>
          </a:p>
          <a:p>
            <a:r>
              <a:rPr lang="en-US"/>
              <a:t>Covered Individuals</a:t>
            </a:r>
          </a:p>
          <a:p>
            <a:r>
              <a:rPr lang="en-US"/>
              <a:t>PIs and UW-Madison will need to certify completion of training</a:t>
            </a:r>
          </a:p>
          <a:p>
            <a:r>
              <a:rPr lang="en-US"/>
              <a:t>Department of Energy requiring May 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C5AA7B-0868-BECD-2413-B8DCE1972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16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FBFC3-987F-9E80-100D-278FE74EB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687050" cy="1325563"/>
          </a:xfrm>
        </p:spPr>
        <p:txBody>
          <a:bodyPr/>
          <a:lstStyle/>
          <a:p>
            <a:r>
              <a:rPr lang="en-US"/>
              <a:t>Research Security: Digital Persistent Identifiers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06311-56B2-A065-2B93-0B77D3482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Uniquely identify digital output - publications, webpages, documents, etc.</a:t>
            </a:r>
          </a:p>
          <a:p>
            <a:r>
              <a:rPr lang="en-US"/>
              <a:t>Uniquely identify people</a:t>
            </a:r>
          </a:p>
          <a:p>
            <a:r>
              <a:rPr lang="en-US"/>
              <a:t>NPSM-33 directed federal agencies to use DPIs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6957F-E984-8446-FB8E-214362AA9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91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120B1-0CD7-4E29-EF76-ECBEF04B3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F99AC-A3F7-19CB-136E-E3E84A875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Security:  ORCID ID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F57431-ECC9-FC65-8999-31A93FB057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15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DFD9471-FC6C-8807-986B-6880DE201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Persistent Digital Identifier</a:t>
            </a:r>
          </a:p>
          <a:p>
            <a:r>
              <a:rPr lang="en-US"/>
              <a:t>REQUIRED by NIH and Dept. of Energy MAY 2025!</a:t>
            </a:r>
          </a:p>
          <a:p>
            <a:r>
              <a:rPr lang="en-US"/>
              <a:t>All PIs/PD, Key Personnel – Covered Individuals</a:t>
            </a:r>
          </a:p>
          <a:p>
            <a:r>
              <a:rPr lang="en-US"/>
              <a:t>Our advice: research administrators obtain their own ORCID ID to assist investigators</a:t>
            </a:r>
          </a:p>
          <a:p>
            <a:pPr marL="0" indent="0">
              <a:buNone/>
            </a:pP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1625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DC571-C779-D733-CF49-64F3B25CA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Security:  ORCID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2975D-7C0E-3C6C-8433-8BD7CA3A8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Create your ORCID ID</a:t>
            </a:r>
          </a:p>
          <a:p>
            <a:r>
              <a:rPr lang="en-US"/>
              <a:t>Associate with UW – Madison </a:t>
            </a:r>
            <a:br>
              <a:rPr lang="en-US"/>
            </a:br>
            <a:r>
              <a:rPr lang="en-US"/>
              <a:t>NetID login</a:t>
            </a:r>
          </a:p>
          <a:p>
            <a:r>
              <a:rPr lang="en-US">
                <a:hlinkClick r:id="rId3"/>
              </a:rPr>
              <a:t>UW Libraries can assist </a:t>
            </a:r>
            <a:br>
              <a:rPr lang="en-US">
                <a:hlinkClick r:id="rId3"/>
              </a:rPr>
            </a:br>
            <a:r>
              <a:rPr lang="en-US">
                <a:hlinkClick r:id="rId3"/>
              </a:rPr>
              <a:t>PIs and others with ORCID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6017B-6229-FF89-1BAE-A54DCBEB7A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16</a:t>
            </a:fld>
            <a:endParaRPr lang="en-US"/>
          </a:p>
        </p:txBody>
      </p:sp>
      <p:pic>
        <p:nvPicPr>
          <p:cNvPr id="5" name="Content Placeholder 5" descr="https://orcid.org/register">
            <a:extLst>
              <a:ext uri="{FF2B5EF4-FFF2-40B4-BE49-F238E27FC236}">
                <a16:creationId xmlns:a16="http://schemas.microsoft.com/office/drawing/2014/main" id="{7C07CCE4-C62C-75B9-9FCC-666B1D7939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384" y="1874838"/>
            <a:ext cx="4351337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78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BE1AD-4931-7A13-A7D1-4F9B477E1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202020"/>
                </a:solidFill>
                <a:ea typeface="+mj-lt"/>
                <a:cs typeface="+mj-lt"/>
              </a:rPr>
              <a:t>The Badger IP Industry Advantage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325957-B724-C38F-55C2-CFDC982E3A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170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C79E-6FF7-3BA5-AA37-82A6B6031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What is it?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42C0A-5C0D-894E-F91C-0F035DA85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100">
                <a:solidFill>
                  <a:srgbClr val="202020"/>
                </a:solidFill>
                <a:ea typeface="+mn-lt"/>
                <a:cs typeface="+mn-lt"/>
              </a:rPr>
              <a:t>Clear list of options to offer industry sponsors.</a:t>
            </a:r>
            <a:endParaRPr lang="en-US">
              <a:cs typeface="Calibri" panose="020F0502020204030204"/>
            </a:endParaRPr>
          </a:p>
          <a:p>
            <a:r>
              <a:rPr lang="en-US" sz="2100">
                <a:solidFill>
                  <a:srgbClr val="202020"/>
                </a:solidFill>
                <a:ea typeface="+mn-lt"/>
                <a:cs typeface="+mn-lt"/>
              </a:rPr>
              <a:t>Consistency with own internal policies and what we’ve done historically.</a:t>
            </a:r>
            <a:endParaRPr lang="en-US"/>
          </a:p>
          <a:p>
            <a:r>
              <a:rPr lang="en-US" sz="2100">
                <a:solidFill>
                  <a:srgbClr val="202020"/>
                </a:solidFill>
                <a:ea typeface="+mn-lt"/>
                <a:cs typeface="+mn-lt"/>
              </a:rPr>
              <a:t>Keeping pace with what many of our peers are doing.</a:t>
            </a:r>
          </a:p>
          <a:p>
            <a:endParaRPr lang="en-US" sz="2100">
              <a:solidFill>
                <a:srgbClr val="202020"/>
              </a:solidFill>
              <a:ea typeface="+mn-lt"/>
              <a:cs typeface="+mn-lt"/>
            </a:endParaRPr>
          </a:p>
          <a:p>
            <a:r>
              <a:rPr lang="en-US">
                <a:hlinkClick r:id="rId2"/>
              </a:rPr>
              <a:t>https://research.wisc.edu/badger-ip-industry-advantage/</a:t>
            </a:r>
            <a:r>
              <a:rPr lang="en-US" sz="2100">
                <a:solidFill>
                  <a:srgbClr val="202020"/>
                </a:solidFill>
                <a:ea typeface="+mn-lt"/>
                <a:cs typeface="+mn-lt"/>
              </a:rPr>
              <a:t> </a:t>
            </a:r>
            <a:endParaRPr lang="en-US"/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30870-AC48-5056-9073-EF3BE2836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896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067A4-10E4-01DD-039C-42DCB8147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b="1">
                <a:solidFill>
                  <a:srgbClr val="363636"/>
                </a:solidFill>
                <a:ea typeface="+mj-lt"/>
                <a:cs typeface="+mj-lt"/>
              </a:rPr>
              <a:t>Invention Licensing Options For Sponsors</a:t>
            </a:r>
            <a:endParaRPr lang="en-US"/>
          </a:p>
        </p:txBody>
      </p:sp>
      <p:pic>
        <p:nvPicPr>
          <p:cNvPr id="5" name="Content Placeholder 4" descr="A red and black sign with text&#10;&#10;Description automatically generated">
            <a:extLst>
              <a:ext uri="{FF2B5EF4-FFF2-40B4-BE49-F238E27FC236}">
                <a16:creationId xmlns:a16="http://schemas.microsoft.com/office/drawing/2014/main" id="{EF675B59-5EA2-C0C7-B70F-AD1ECFD0E4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8666" y="1875052"/>
            <a:ext cx="10074668" cy="435133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58F399-2AEC-06DF-CA1D-C32624993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64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14005-77DA-40A6-8422-38EDB2CE83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>
                <a:latin typeface="Georgia" panose="02040502050405020303" pitchFamily="18" charset="0"/>
              </a:rPr>
              <a:t>Research Administration</a:t>
            </a:r>
            <a:br>
              <a:rPr lang="en-US" sz="5400" b="1">
                <a:latin typeface="Georgia" panose="02040502050405020303" pitchFamily="18" charset="0"/>
              </a:rPr>
            </a:br>
            <a:r>
              <a:rPr lang="en-US" sz="5400" b="1">
                <a:latin typeface="Georgia" panose="02040502050405020303" pitchFamily="18" charset="0"/>
              </a:rPr>
              <a:t>Hot Topics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459A1B-F24E-4185-91DB-4666948969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1101" y="3602038"/>
            <a:ext cx="10144124" cy="1655762"/>
          </a:xfrm>
        </p:spPr>
        <p:txBody>
          <a:bodyPr/>
          <a:lstStyle/>
          <a:p>
            <a:r>
              <a:rPr lang="en-US">
                <a:latin typeface="Georgia" panose="02040502050405020303" pitchFamily="18" charset="0"/>
              </a:rPr>
              <a:t>Mark Sweet, Interim Assoc. Vice Chancellor for Research Administration</a:t>
            </a:r>
          </a:p>
          <a:p>
            <a:r>
              <a:rPr lang="en-US">
                <a:latin typeface="Georgia" panose="02040502050405020303" pitchFamily="18" charset="0"/>
              </a:rPr>
              <a:t>Angie Johnson, Assistant Director Research Financial Services</a:t>
            </a:r>
          </a:p>
          <a:p>
            <a:r>
              <a:rPr lang="en-US">
                <a:latin typeface="Georgia" panose="02040502050405020303" pitchFamily="18" charset="0"/>
              </a:rPr>
              <a:t>Bob Gratzl, Interim Assoc. Director Grants and Contracts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8F9E-1AA7-4A3B-A56E-E1990EDCF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103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BDAC-B2BA-BF1E-EE8A-A258701D6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Implementation Expectations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4911ED-1C70-CF5A-7309-AF2BADCFE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>
                <a:solidFill>
                  <a:srgbClr val="363636"/>
                </a:solidFill>
                <a:ea typeface="+mn-lt"/>
                <a:cs typeface="+mn-lt"/>
              </a:rPr>
              <a:t>PI and Sponsor must agree on the selected IP model.</a:t>
            </a:r>
            <a:endParaRPr lang="en-US">
              <a:cs typeface="Calibri" panose="020F0502020204030204"/>
            </a:endParaRPr>
          </a:p>
          <a:p>
            <a:r>
              <a:rPr lang="en-US" sz="2600">
                <a:solidFill>
                  <a:srgbClr val="363636"/>
                </a:solidFill>
                <a:ea typeface="+mn-lt"/>
                <a:cs typeface="+mn-lt"/>
              </a:rPr>
              <a:t>Background IP rights negotiated separately.</a:t>
            </a:r>
            <a:endParaRPr lang="en-US"/>
          </a:p>
          <a:p>
            <a:r>
              <a:rPr lang="en-US" sz="2600">
                <a:solidFill>
                  <a:srgbClr val="363636"/>
                </a:solidFill>
                <a:ea typeface="+mn-lt"/>
                <a:cs typeface="+mn-lt"/>
              </a:rPr>
              <a:t>Sponsor to pay out of pocket patent and maintenance costs if they license.</a:t>
            </a:r>
            <a:endParaRPr lang="en-US"/>
          </a:p>
          <a:p>
            <a:r>
              <a:rPr lang="en-US" sz="2600">
                <a:solidFill>
                  <a:srgbClr val="363636"/>
                </a:solidFill>
                <a:ea typeface="+mn-lt"/>
                <a:cs typeface="+mn-lt"/>
              </a:rPr>
              <a:t>Written confirmatory licenses to the sponsor.</a:t>
            </a:r>
            <a:endParaRPr lang="en-US"/>
          </a:p>
          <a:p>
            <a:r>
              <a:rPr lang="en-US" sz="2600">
                <a:solidFill>
                  <a:srgbClr val="363636"/>
                </a:solidFill>
                <a:ea typeface="+mn-lt"/>
                <a:cs typeface="+mn-lt"/>
              </a:rPr>
              <a:t>Varsity and Bascom include bonanza clauses.</a:t>
            </a:r>
            <a:endParaRPr lang="en-US"/>
          </a:p>
          <a:p>
            <a:r>
              <a:rPr lang="en-US" sz="2600">
                <a:solidFill>
                  <a:srgbClr val="363636"/>
                </a:solidFill>
                <a:ea typeface="+mn-lt"/>
                <a:cs typeface="+mn-lt"/>
              </a:rPr>
              <a:t>May be restricted due to other legal or contractual obligations.</a:t>
            </a:r>
            <a:endParaRPr lang="en-US"/>
          </a:p>
          <a:p>
            <a:r>
              <a:rPr lang="en-US" sz="2600">
                <a:solidFill>
                  <a:srgbClr val="363636"/>
                </a:solidFill>
                <a:ea typeface="+mn-lt"/>
                <a:cs typeface="+mn-lt"/>
              </a:rPr>
              <a:t>Varsity and Bascom options are non-negotiable.</a:t>
            </a:r>
            <a:endParaRPr lang="en-US"/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8D67C-820E-D7A9-6F18-B49BDE5EAA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703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1E271-819E-5183-BD38-9D27085A7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How To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4AE00-180C-C10F-4040-D89631ED8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400">
                <a:solidFill>
                  <a:srgbClr val="363636"/>
                </a:solidFill>
                <a:ea typeface="+mn-lt"/>
                <a:cs typeface="+mn-lt"/>
              </a:rPr>
              <a:t>To make this work efficiently, need to have clear conversations.</a:t>
            </a:r>
            <a:endParaRPr lang="en-US">
              <a:cs typeface="Calibri" panose="020F0502020204030204"/>
            </a:endParaRPr>
          </a:p>
          <a:p>
            <a:r>
              <a:rPr lang="en-US" sz="2400">
                <a:solidFill>
                  <a:srgbClr val="363636"/>
                </a:solidFill>
                <a:ea typeface="+mn-lt"/>
                <a:cs typeface="+mn-lt"/>
              </a:rPr>
              <a:t>Before sending the terms to a Sponsor or agreeing to language:</a:t>
            </a: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900">
                <a:solidFill>
                  <a:srgbClr val="202020"/>
                </a:solidFill>
                <a:ea typeface="+mn-lt"/>
                <a:cs typeface="+mn-lt"/>
              </a:rPr>
              <a:t>Have a discussion with the PI and the Dean’s Office.</a:t>
            </a:r>
            <a:endParaRPr lang="en-US" sz="1900">
              <a:cs typeface="Calibri"/>
            </a:endParaRP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1900">
                <a:solidFill>
                  <a:srgbClr val="202020"/>
                </a:solidFill>
                <a:ea typeface="+mn-lt"/>
                <a:cs typeface="+mn-lt"/>
              </a:rPr>
              <a:t>What do they expect to come out of this?</a:t>
            </a:r>
            <a:endParaRPr lang="en-US" sz="1900">
              <a:cs typeface="Calibri"/>
            </a:endParaRPr>
          </a:p>
          <a:p>
            <a:pPr lvl="2">
              <a:buFont typeface="Wingdings" panose="020B0604020202020204" pitchFamily="34" charset="0"/>
              <a:buChar char="§"/>
            </a:pPr>
            <a:r>
              <a:rPr lang="en-US" sz="1900">
                <a:latin typeface="Arial"/>
                <a:cs typeface="Arial"/>
              </a:rPr>
              <a:t>•</a:t>
            </a:r>
            <a:r>
              <a:rPr lang="en-US" sz="1900">
                <a:solidFill>
                  <a:srgbClr val="202020"/>
                </a:solidFill>
                <a:ea typeface="+mn-lt"/>
                <a:cs typeface="+mn-lt"/>
              </a:rPr>
              <a:t>What do they want to do with potential IP?</a:t>
            </a:r>
            <a:endParaRPr lang="en-US" sz="1900">
              <a:cs typeface="Calibri"/>
            </a:endParaRPr>
          </a:p>
          <a:p>
            <a:r>
              <a:rPr lang="en-US" sz="1900">
                <a:solidFill>
                  <a:srgbClr val="202020"/>
                </a:solidFill>
                <a:ea typeface="+mn-lt"/>
                <a:cs typeface="+mn-lt"/>
              </a:rPr>
              <a:t>Look at the existing portfolio – have we offered IP terms to another sponsor that could conflict?</a:t>
            </a:r>
            <a:endParaRPr lang="en-US"/>
          </a:p>
          <a:p>
            <a:r>
              <a:rPr lang="en-US" sz="1900">
                <a:solidFill>
                  <a:srgbClr val="202020"/>
                </a:solidFill>
                <a:ea typeface="+mn-lt"/>
                <a:cs typeface="+mn-lt"/>
              </a:rPr>
              <a:t>What is the potential value of the resultant IP?  Could it have more value than what is being offered with this IP model?</a:t>
            </a:r>
            <a:endParaRPr lang="en-US"/>
          </a:p>
          <a:p>
            <a:r>
              <a:rPr lang="en-US" sz="1900">
                <a:solidFill>
                  <a:srgbClr val="202020"/>
                </a:solidFill>
                <a:ea typeface="+mn-lt"/>
                <a:cs typeface="+mn-lt"/>
              </a:rPr>
              <a:t>Consistency check.</a:t>
            </a: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900">
                <a:solidFill>
                  <a:srgbClr val="202020"/>
                </a:solidFill>
                <a:ea typeface="+mn-lt"/>
                <a:cs typeface="+mn-lt"/>
              </a:rPr>
              <a:t>If the sponsor has funded Phase I of a study, be sure that later phases and follow on work have an IP selection matching Phase I.</a:t>
            </a:r>
            <a:endParaRPr lang="en-US" sz="1900">
              <a:cs typeface="Calibri"/>
            </a:endParaRPr>
          </a:p>
          <a:p>
            <a:r>
              <a:rPr lang="en-US" sz="1900">
                <a:solidFill>
                  <a:srgbClr val="202020"/>
                </a:solidFill>
                <a:ea typeface="+mn-lt"/>
                <a:cs typeface="+mn-lt"/>
              </a:rPr>
              <a:t>When it doubt, ask for help.</a:t>
            </a: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r>
              <a:rPr lang="en-US" sz="1900">
                <a:solidFill>
                  <a:srgbClr val="202020"/>
                </a:solidFill>
                <a:ea typeface="+mn-lt"/>
                <a:cs typeface="+mn-lt"/>
              </a:rPr>
              <a:t>WARF is a great resource to talk through fields of use and IP potential.</a:t>
            </a:r>
            <a:endParaRPr lang="en-US" sz="1900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5A078-F230-1C06-838D-EB89B4DA2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04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9BFA3-41F1-3153-468D-B7251FBF3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Progress Reports (RPPRs)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07004-3B25-1368-3F0D-8EC715E95E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186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22632-A338-18C6-8132-EBAE72E9A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Progress Reporting (RPPR)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C875E-3089-AA63-96CE-EBBCA81BA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Federal Agencies routinely hold incremental funding due to late progress reports</a:t>
            </a:r>
          </a:p>
          <a:p>
            <a:r>
              <a:rPr lang="en-US"/>
              <a:t>University of California – San Diego:  spring 2024 three federal agencies stop issuing awards because of one PI’s late reports</a:t>
            </a:r>
          </a:p>
          <a:p>
            <a:r>
              <a:rPr lang="en-US"/>
              <a:t>Increased attention on late reports</a:t>
            </a:r>
          </a:p>
          <a:p>
            <a:r>
              <a:rPr lang="en-US"/>
              <a:t>NSF, NIH, NOAA – report status is available to the dean’s offices in Divisional Dashboard and updated monthly</a:t>
            </a:r>
            <a:endParaRPr lang="en-US">
              <a:cs typeface="Calibri" panose="020F0502020204030204"/>
            </a:endParaRPr>
          </a:p>
          <a:p>
            <a:r>
              <a:rPr lang="en-US"/>
              <a:t>RSP emails PIs about overdue RPPRs (NOAA, NIH, NSF)</a:t>
            </a:r>
            <a:endParaRPr lang="en-US">
              <a:cs typeface="Calibri" panose="020F0502020204030204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9D201-06F3-F558-C0B9-433E63572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58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9BFA3-41F1-3153-468D-B7251FBF3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Audits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07004-3B25-1368-3F0D-8EC715E95E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953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22632-A338-18C6-8132-EBAE72E9A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C875E-3089-AA63-96CE-EBBCA81BA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Increased focus on subaward monitoring</a:t>
            </a:r>
          </a:p>
          <a:p>
            <a:r>
              <a:rPr lang="en-US">
                <a:cs typeface="Calibri"/>
              </a:rPr>
              <a:t>Documentation</a:t>
            </a:r>
          </a:p>
          <a:p>
            <a:r>
              <a:rPr lang="en-US">
                <a:cs typeface="Calibri"/>
              </a:rPr>
              <a:t>Be aware of Record Retention Policies and who's responsible for retaining documentation</a:t>
            </a:r>
          </a:p>
          <a:p>
            <a:r>
              <a:rPr lang="en-US">
                <a:cs typeface="Calibri"/>
              </a:rPr>
              <a:t>Understand Contractual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9D201-06F3-F558-C0B9-433E63572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35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9BFA3-41F1-3153-468D-B7251FBF3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cs typeface="Calibri Light"/>
              </a:rPr>
              <a:t>Sponsor Requirements More Complex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07004-3B25-1368-3F0D-8EC715E95E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37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22632-A338-18C6-8132-EBAE72E9A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Sponsor Requirements More Complex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DC875E-3089-AA63-96CE-EBBCA81BA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 panose="020F0502020204030204"/>
              </a:rPr>
              <a:t>Increase in required documentation for invoicing and reporting</a:t>
            </a:r>
          </a:p>
          <a:p>
            <a:r>
              <a:rPr lang="en-US">
                <a:cs typeface="Calibri" panose="020F0502020204030204"/>
              </a:rPr>
              <a:t>More portals</a:t>
            </a:r>
          </a:p>
          <a:p>
            <a:r>
              <a:rPr lang="en-US">
                <a:cs typeface="Calibri" panose="020F0502020204030204"/>
              </a:rPr>
              <a:t>Required kick off meetings and monthly/bi-monthly or quarterly meetings (NIH, CDC, Dept of ED, Dept of Commerce, DOE)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89D201-06F3-F558-C0B9-433E635725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87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7C7B7-42C4-F516-D330-BFA74FF10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 and Answer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C3A0D-209B-CAE9-3FF8-B32D3FA9E1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147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0B99A-EA39-939C-A27E-6EE800C0F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416A-A6C7-1C88-AC0B-185F3BCE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UG - Federal Agency info (where available)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28C1C-F4BA-8AD3-7AC1-260CE8010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Department of Education</a:t>
            </a:r>
          </a:p>
          <a:p>
            <a:pPr lvl="1"/>
            <a:r>
              <a:rPr lang="en-US">
                <a:hlinkClick r:id="rId2"/>
              </a:rPr>
              <a:t>Uniform Administrative Requirements, Cost Principles, and Audit Requirements for Federal Awards</a:t>
            </a:r>
            <a:endParaRPr lang="en-US"/>
          </a:p>
          <a:p>
            <a:pPr lvl="1"/>
            <a:r>
              <a:rPr lang="en-US">
                <a:hlinkClick r:id="rId3"/>
              </a:rPr>
              <a:t>Frequently Asked Questions 2 CFR Part 200</a:t>
            </a:r>
            <a:endParaRPr lang="en-US"/>
          </a:p>
          <a:p>
            <a:r>
              <a:rPr lang="en-US"/>
              <a:t>Department of Energy</a:t>
            </a:r>
          </a:p>
          <a:p>
            <a:pPr lvl="1"/>
            <a:r>
              <a:rPr lang="en-US">
                <a:hlinkClick r:id="rId4"/>
              </a:rPr>
              <a:t>https://www.energy.gov/management/pf-2025-01-updated-doe-guide-financial-assistance</a:t>
            </a:r>
            <a:r>
              <a:rPr lang="en-US"/>
              <a:t> </a:t>
            </a:r>
          </a:p>
          <a:p>
            <a:r>
              <a:rPr lang="en-US"/>
              <a:t>Dept. of Health and Human Services</a:t>
            </a:r>
          </a:p>
          <a:p>
            <a:pPr lvl="1"/>
            <a:r>
              <a:rPr lang="en-US">
                <a:hlinkClick r:id="rId5"/>
              </a:rPr>
              <a:t>https://www.federalregister.gov/d/2024-21984</a:t>
            </a:r>
            <a:endParaRPr lang="en-US"/>
          </a:p>
          <a:p>
            <a:pPr lvl="1"/>
            <a:r>
              <a:rPr lang="en-US">
                <a:hlinkClick r:id="rId6"/>
              </a:rPr>
              <a:t>HHS press release on 2 CFR Part 200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81E7E-E9D1-A134-9EFD-8CAF8A2CB4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61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811FA-1612-016B-5CC0-D82286AE1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F4A8B-D834-0B82-121E-9C173AD4C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Uniform Guidance Changes</a:t>
            </a:r>
          </a:p>
          <a:p>
            <a:r>
              <a:rPr lang="en-US"/>
              <a:t>Research Security</a:t>
            </a:r>
          </a:p>
          <a:p>
            <a:r>
              <a:rPr lang="en-US"/>
              <a:t>Badger IP Industry Advantage</a:t>
            </a:r>
          </a:p>
          <a:p>
            <a:r>
              <a:rPr lang="en-US"/>
              <a:t>Progress Reporting</a:t>
            </a:r>
          </a:p>
          <a:p>
            <a:r>
              <a:rPr lang="en-US"/>
              <a:t>Current Issues in Audits</a:t>
            </a:r>
          </a:p>
          <a:p>
            <a:r>
              <a:rPr lang="en-US">
                <a:cs typeface="Calibri"/>
              </a:rPr>
              <a:t>Sponsor Requirement More Complex</a:t>
            </a:r>
          </a:p>
          <a:p>
            <a:r>
              <a:rPr lang="en-US"/>
              <a:t>Question and Answers</a:t>
            </a:r>
            <a:endParaRPr lang="en-US">
              <a:cs typeface="Calibri" panose="020F0502020204030204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6D884-7153-6D23-D1FB-605FAAA46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325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24AA3-CE2A-B5C8-3E05-54ABE185B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UG - Federal Agency info (where available)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43AB1-3D2B-986A-420F-7DFC8E049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DHHS/AHRQ</a:t>
            </a:r>
          </a:p>
          <a:p>
            <a:pPr lvl="1"/>
            <a:r>
              <a:rPr lang="en-US">
                <a:hlinkClick r:id="rId2"/>
              </a:rPr>
              <a:t>https://grants.nih.gov/grants/guide/notice-files/NOT-HS-25-007.html</a:t>
            </a:r>
            <a:r>
              <a:rPr lang="en-US"/>
              <a:t> </a:t>
            </a:r>
          </a:p>
          <a:p>
            <a:r>
              <a:rPr lang="en-US"/>
              <a:t>Department of Justice, Office of Justice Programs</a:t>
            </a:r>
          </a:p>
          <a:p>
            <a:pPr lvl="1"/>
            <a:r>
              <a:rPr lang="en-US">
                <a:hlinkClick r:id="rId3"/>
              </a:rPr>
              <a:t>https://www.ojp.gov/funding/financialguidedoj/overview</a:t>
            </a:r>
            <a:r>
              <a:rPr lang="en-US"/>
              <a:t> </a:t>
            </a:r>
          </a:p>
          <a:p>
            <a:r>
              <a:rPr lang="en-US"/>
              <a:t>NASA</a:t>
            </a:r>
          </a:p>
          <a:p>
            <a:pPr lvl="1"/>
            <a:r>
              <a:rPr lang="en-US">
                <a:hlinkClick r:id="rId4"/>
              </a:rPr>
              <a:t>https://www.federalregister.gov/d/2024-21005</a:t>
            </a:r>
            <a:endParaRPr lang="en-US"/>
          </a:p>
          <a:p>
            <a:pPr lvl="1"/>
            <a:r>
              <a:rPr lang="en-US">
                <a:hlinkClick r:id="rId5"/>
              </a:rPr>
              <a:t>https://www.nasa.gov/grants-policy-and-compliance-team/</a:t>
            </a:r>
            <a:r>
              <a:rPr lang="en-US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D4B76-E8B4-5D05-5502-DE3425687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762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C29D34-A964-0050-D729-BE02C5A19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C5256-7532-EF6C-293D-8882B5637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UG - Federal Agency info (where available)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0E317-27D3-BFA0-3985-DD4DB185A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National Endowment for the Humanities</a:t>
            </a:r>
          </a:p>
          <a:p>
            <a:pPr lvl="1"/>
            <a:r>
              <a:rPr lang="en-US">
                <a:hlinkClick r:id="rId2"/>
              </a:rPr>
              <a:t>https://www.neh.gov/grants/manage/2024-Revisions-to-2-CFR-200</a:t>
            </a:r>
            <a:r>
              <a:rPr lang="en-US"/>
              <a:t> </a:t>
            </a:r>
          </a:p>
          <a:p>
            <a:r>
              <a:rPr lang="en-US"/>
              <a:t>National Science Foundation</a:t>
            </a:r>
          </a:p>
          <a:p>
            <a:pPr lvl="1"/>
            <a:r>
              <a:rPr lang="en-US">
                <a:hlinkClick r:id="rId3"/>
              </a:rPr>
              <a:t>https://www.nsf.gov/awards/managing/award_conditions.jsp?org=NSF</a:t>
            </a:r>
            <a:r>
              <a:rPr lang="en-US"/>
              <a:t> </a:t>
            </a:r>
          </a:p>
          <a:p>
            <a:r>
              <a:rPr lang="en-US"/>
              <a:t>U.S. Environmental Protection Agency</a:t>
            </a:r>
          </a:p>
          <a:p>
            <a:pPr lvl="1"/>
            <a:r>
              <a:rPr lang="en-US">
                <a:hlinkClick r:id="rId4"/>
              </a:rPr>
              <a:t>https://www.epa.gov/grants/whats-new-uniform-grants-guidance-2024-revision-2-cfr-200</a:t>
            </a:r>
            <a:r>
              <a:rPr lang="en-US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33E2E-C72A-7B55-1313-4C5312C05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761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5BA2F-D86C-A5E0-29E6-808B0260C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UG - Other Federal Agency implementations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1CFC8-06E7-8E31-EF20-85A030064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NIH (not yet available): </a:t>
            </a:r>
          </a:p>
          <a:p>
            <a:pPr lvl="1"/>
            <a:r>
              <a:rPr lang="en-US"/>
              <a:t>Awaiting FY2025 NIH Grants Policy Statement</a:t>
            </a:r>
          </a:p>
          <a:p>
            <a:r>
              <a:rPr lang="en-US"/>
              <a:t>NIST: </a:t>
            </a:r>
          </a:p>
          <a:p>
            <a:pPr lvl="1"/>
            <a:r>
              <a:rPr lang="en-US"/>
              <a:t>2 CFR 200 2024 Revisions effective October 1, 2024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65D38-36EF-B706-5F3E-EBE9546F3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567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BB0FA-A9AA-A624-6F68-DC2208530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UG - Federal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6ABEE-7BF6-CD95-5E76-5F0E1A9F5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Uniform Guidance webpage </a:t>
            </a:r>
            <a:r>
              <a:rPr lang="en-US"/>
              <a:t>of Council on Federal Financial Assistance</a:t>
            </a:r>
          </a:p>
          <a:p>
            <a:r>
              <a:rPr lang="en-US">
                <a:hlinkClick r:id="rId3"/>
              </a:rPr>
              <a:t>Guidance for Federal Financial Assistance</a:t>
            </a:r>
            <a:r>
              <a:rPr lang="en-US"/>
              <a:t>, published 4/22/2024</a:t>
            </a:r>
          </a:p>
          <a:p>
            <a:r>
              <a:rPr lang="en-US">
                <a:hlinkClick r:id="rId4"/>
              </a:rPr>
              <a:t>Federal Agency Implementation</a:t>
            </a:r>
            <a:endParaRPr lang="en-US"/>
          </a:p>
          <a:p>
            <a:r>
              <a:rPr lang="en-US">
                <a:effectLst/>
                <a:hlinkClick r:id="rId5"/>
              </a:rPr>
              <a:t>Redline document showing the 2024 revisions</a:t>
            </a:r>
            <a:endParaRPr lang="en-US"/>
          </a:p>
          <a:p>
            <a:r>
              <a:rPr lang="en-US">
                <a:hlinkClick r:id="rId6"/>
              </a:rPr>
              <a:t>OMB M-24-11, Reducing Burden in the Administration of Federal Financial Assistance</a:t>
            </a:r>
            <a:endParaRPr lang="en-US"/>
          </a:p>
          <a:p>
            <a:r>
              <a:rPr lang="en-US">
                <a:hlinkClick r:id="rId7"/>
              </a:rPr>
              <a:t>OMB Uniform Guidance Reference Guides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E50FB-A6BA-7315-E5C8-493F811A93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468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999BA-8214-1647-BB7F-C49D61969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UG - Other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01D97-084E-0021-B5FF-7D15B0296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COGR UG Resource Page</a:t>
            </a:r>
            <a:endParaRPr lang="en-US"/>
          </a:p>
          <a:p>
            <a:pPr lvl="1"/>
            <a:r>
              <a:rPr lang="en-US">
                <a:hlinkClick r:id="rId3"/>
              </a:rPr>
              <a:t>COGR 5</a:t>
            </a:r>
            <a:r>
              <a:rPr lang="en-US" baseline="30000">
                <a:hlinkClick r:id="rId3"/>
              </a:rPr>
              <a:t>th</a:t>
            </a:r>
            <a:r>
              <a:rPr lang="en-US">
                <a:hlinkClick r:id="rId3"/>
              </a:rPr>
              <a:t> Look Readiness Guide</a:t>
            </a:r>
            <a:endParaRPr lang="en-US"/>
          </a:p>
          <a:p>
            <a:r>
              <a:rPr lang="en-US">
                <a:hlinkClick r:id="rId4"/>
              </a:rPr>
              <a:t>OMB overhauls regulations for federal grants and cooperative agreements</a:t>
            </a:r>
            <a:r>
              <a:rPr lang="en-US"/>
              <a:t> (Hogan Lovells) </a:t>
            </a:r>
          </a:p>
          <a:p>
            <a:r>
              <a:rPr lang="en-US"/>
              <a:t>Attain Partners </a:t>
            </a:r>
            <a:r>
              <a:rPr lang="en-US">
                <a:hlinkClick r:id="rId5"/>
              </a:rPr>
              <a:t>Slide Deck</a:t>
            </a:r>
            <a:r>
              <a:rPr lang="en-US"/>
              <a:t> and </a:t>
            </a:r>
            <a:r>
              <a:rPr lang="en-US">
                <a:hlinkClick r:id="rId6"/>
              </a:rPr>
              <a:t>On-Demand Video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D7F5C1-1964-6741-C88A-663EFCCA1B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64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C41EE-158E-176D-CE8F-4D7E02F14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Uniform Guidance (2 CFR 200)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0912-F232-1244-6B94-37E41DB9AE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76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BB165C-C252-D54B-8BA8-8E030B761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 aware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268C3D8-D226-215F-CDE1-943B4821D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706954"/>
          </a:xfrm>
        </p:spPr>
        <p:txBody>
          <a:bodyPr>
            <a:normAutofit/>
          </a:bodyPr>
          <a:lstStyle/>
          <a:p>
            <a:r>
              <a:rPr lang="en-US" sz="2800"/>
              <a:t>Agency-related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B968F21-B48A-F8DE-9C74-EE6D73F84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88117"/>
            <a:ext cx="5157787" cy="3684588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Several, but not all federal agencies have released information about their implementations of the Uniform Guidance Revisions</a:t>
            </a:r>
          </a:p>
          <a:p>
            <a:r>
              <a:rPr lang="en-US"/>
              <a:t>Research Terms and Conditions</a:t>
            </a:r>
          </a:p>
          <a:p>
            <a:pPr lvl="1"/>
            <a:r>
              <a:rPr lang="en-US"/>
              <a:t>Apply to existing awards that have not been amended</a:t>
            </a:r>
          </a:p>
          <a:p>
            <a:pPr lvl="1"/>
            <a:r>
              <a:rPr lang="en-US"/>
              <a:t>Are on hiatus for new awards</a:t>
            </a:r>
          </a:p>
          <a:p>
            <a:pPr lvl="1"/>
            <a:r>
              <a:rPr lang="en-US"/>
              <a:t>Prior Approval Matrix will be updated by Federal Agency representatives</a:t>
            </a:r>
          </a:p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C97B22D-AF42-CB23-1A45-9BD854175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706954"/>
          </a:xfrm>
        </p:spPr>
        <p:txBody>
          <a:bodyPr>
            <a:normAutofit/>
          </a:bodyPr>
          <a:lstStyle/>
          <a:p>
            <a:r>
              <a:rPr lang="en-US" sz="2800"/>
              <a:t>UW-Madison-related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74C4F21-9B1D-B273-5AE4-C1DDF31A9A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2388117"/>
            <a:ext cx="5183188" cy="3684588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RSP is still working on analyzing Uniform Guidance changes and their implications for our institutional policies, procedures, and guidance</a:t>
            </a:r>
          </a:p>
          <a:p>
            <a:r>
              <a:rPr lang="en-US"/>
              <a:t>Updating UW-Madison policies, procedures, and guidance will take time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5FD37-7663-2C9F-58AC-E05E0D56B8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4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1A11E-61C1-F099-2E50-70A1248D1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Purpose of revisions, per OMB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40E23-D229-008F-FEC3-0EF43E7EC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(1) incorporating statutory requirements and administration priorities; </a:t>
            </a:r>
          </a:p>
          <a:p>
            <a:r>
              <a:rPr lang="en-US" sz="28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(2) reducing agency and recipient burden; </a:t>
            </a:r>
          </a:p>
          <a:p>
            <a:r>
              <a:rPr lang="en-US" sz="28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(3) clarifying sections that recipients or agencies have interpreted in different ways; and </a:t>
            </a:r>
          </a:p>
          <a:p>
            <a:r>
              <a:rPr lang="en-US" sz="280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(4) rewriting applicable sections in plain language, improving flow, and addressing inconsistent use of terms within the guidance</a:t>
            </a:r>
            <a:endParaRPr lang="en-US" altLang="en-US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B178E-B7FF-5F77-3F9E-301CEDDB98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02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D8548-3C3D-98E9-4957-3A4E30A68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EC2250-1F3F-5574-2953-6ED1ECBA0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April 22, 2024: Updates to 2 CFR published in the Federal Register</a:t>
            </a:r>
          </a:p>
          <a:p>
            <a:r>
              <a:rPr lang="en-US"/>
              <a:t>May 15, 2024: Agency implementation plans were due to OMB </a:t>
            </a:r>
          </a:p>
          <a:p>
            <a:r>
              <a:rPr lang="en-US"/>
              <a:t>October 1, 2024: Effective date of 2 CFR revisions</a:t>
            </a:r>
          </a:p>
          <a:p>
            <a:pPr lvl="1"/>
            <a:r>
              <a:rPr lang="en-US"/>
              <a:t>2 CFR revisions </a:t>
            </a:r>
            <a:r>
              <a:rPr lang="en-US" b="1"/>
              <a:t>will</a:t>
            </a:r>
            <a:r>
              <a:rPr lang="en-US"/>
              <a:t> apply to new awards entered into on or after October 1, 2024</a:t>
            </a:r>
          </a:p>
          <a:p>
            <a:pPr lvl="1"/>
            <a:r>
              <a:rPr lang="en-US"/>
              <a:t>2 CFR revisions may apply to existing awards amended on or after October 1, 2024 that provide additional funds</a:t>
            </a:r>
          </a:p>
          <a:p>
            <a:pPr lvl="1"/>
            <a:r>
              <a:rPr lang="en-US"/>
              <a:t>Agencies may apply 2 CFR revisions to existing awards that are amended for purposes other than providing additional funds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35E79-20A5-3891-C7B4-BE0350B2F1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63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EA007-CBF8-1524-2802-14C411CD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Definition/threshold revisions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4E0F4-951C-1FF4-C200-2090A84C0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Equipment: $5,000 to $10,000*</a:t>
            </a:r>
          </a:p>
          <a:p>
            <a:r>
              <a:rPr lang="en-US"/>
              <a:t>Fixed amount awards: $250,000 to $500,000</a:t>
            </a:r>
          </a:p>
          <a:p>
            <a:r>
              <a:rPr lang="en-US"/>
              <a:t>De minimis rate: 10% to 15% </a:t>
            </a:r>
          </a:p>
          <a:p>
            <a:r>
              <a:rPr lang="en-US"/>
              <a:t>MTDC</a:t>
            </a:r>
          </a:p>
          <a:p>
            <a:pPr lvl="1"/>
            <a:r>
              <a:rPr lang="en-US"/>
              <a:t>Subawards: first $25,000 to first $50,000*</a:t>
            </a:r>
          </a:p>
          <a:p>
            <a:r>
              <a:rPr lang="en-US"/>
              <a:t>Audit: $750,000 to $1,000,000</a:t>
            </a:r>
          </a:p>
          <a:p>
            <a:endParaRPr lang="en-US"/>
          </a:p>
          <a:p>
            <a:pPr marL="0" indent="0">
              <a:buNone/>
            </a:pPr>
            <a:r>
              <a:rPr lang="en-US"/>
              <a:t>* Cannot be implemented until UW-Madison has a new F&amp;A rate agreement; see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062AF8-EA9D-2539-8DB9-625F08042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780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14335-CDA6-7A77-4D7C-5F06426B8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UW-Madison’s </a:t>
            </a:r>
            <a:r>
              <a:rPr lang="en-US">
                <a:hlinkClick r:id="rId2"/>
              </a:rPr>
              <a:t>Current F&amp;A Rate Agreement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04123-4026-DD1A-A2AA-FE31811FD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Rate agreement extended as of 11/21/2023</a:t>
            </a:r>
          </a:p>
          <a:p>
            <a:r>
              <a:rPr lang="en-US"/>
              <a:t>Effective until at least June 30, 2026</a:t>
            </a:r>
          </a:p>
          <a:p>
            <a:r>
              <a:rPr lang="en-US"/>
              <a:t>“Modified total direct costs, consisting of all direct salaries and wages, applicable fringe benefits, materials and supplies, services, travel, and up to the first $25,000 of each subaward…”</a:t>
            </a:r>
          </a:p>
          <a:p>
            <a:r>
              <a:rPr lang="en-US"/>
              <a:t>“Equipment means tangible personal property (including information technology systems) having a useful life of more than one year and a per-unit acquisition cost which equals or exceeds $5,000.”</a:t>
            </a:r>
          </a:p>
          <a:p>
            <a:r>
              <a:rPr lang="en-US" u="sng"/>
              <a:t>Bottom line</a:t>
            </a:r>
            <a:r>
              <a:rPr lang="en-US"/>
              <a:t>: We cannot use the new subaward and equipment thresholds now.  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C91D95-06E8-9E1B-CF46-D4B8D9DCD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59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34</Slides>
  <Notes>3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Custom Design</vt:lpstr>
      <vt:lpstr>PowerPoint Presentation</vt:lpstr>
      <vt:lpstr>Research Administration Hot Topics</vt:lpstr>
      <vt:lpstr>Agenda</vt:lpstr>
      <vt:lpstr>Uniform Guidance (2 CFR 200)</vt:lpstr>
      <vt:lpstr>Be aware</vt:lpstr>
      <vt:lpstr>Purpose of revisions, per OMB</vt:lpstr>
      <vt:lpstr>Important Dates</vt:lpstr>
      <vt:lpstr>Definition/threshold revisions</vt:lpstr>
      <vt:lpstr>UW-Madison’s Current F&amp;A Rate Agreement</vt:lpstr>
      <vt:lpstr>Research Security</vt:lpstr>
      <vt:lpstr>Research Security</vt:lpstr>
      <vt:lpstr>Research Security Program</vt:lpstr>
      <vt:lpstr>Research Security Training</vt:lpstr>
      <vt:lpstr>Research Security: Digital Persistent Identifiers</vt:lpstr>
      <vt:lpstr>Research Security:  ORCID ID</vt:lpstr>
      <vt:lpstr>Research Security:  ORCID ID</vt:lpstr>
      <vt:lpstr>The Badger IP Industry Advantage</vt:lpstr>
      <vt:lpstr>What is it?</vt:lpstr>
      <vt:lpstr>Invention Licensing Options For Sponsors</vt:lpstr>
      <vt:lpstr>Implementation Expectations</vt:lpstr>
      <vt:lpstr>How To</vt:lpstr>
      <vt:lpstr>Progress Reports (RPPRs)</vt:lpstr>
      <vt:lpstr>Progress Reporting (RPPR)</vt:lpstr>
      <vt:lpstr>Audits</vt:lpstr>
      <vt:lpstr>Audits</vt:lpstr>
      <vt:lpstr>Sponsor Requirements More Complex</vt:lpstr>
      <vt:lpstr>Sponsor Requirements More Complex</vt:lpstr>
      <vt:lpstr>Question and Answer</vt:lpstr>
      <vt:lpstr>UG - Federal Agency info (where available)</vt:lpstr>
      <vt:lpstr>UG - Federal Agency info (where available)</vt:lpstr>
      <vt:lpstr>UG - Federal Agency info (where available)</vt:lpstr>
      <vt:lpstr>UG - Other Federal Agency implementations </vt:lpstr>
      <vt:lpstr>UG - Federal Resources</vt:lpstr>
      <vt:lpstr>UG - Other Resources</vt:lpstr>
    </vt:vector>
  </TitlesOfParts>
  <Company>UW-Madison - Research and Sponsored Programs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Hebl</dc:creator>
  <cp:revision>1</cp:revision>
  <dcterms:created xsi:type="dcterms:W3CDTF">2017-07-11T15:13:22Z</dcterms:created>
  <dcterms:modified xsi:type="dcterms:W3CDTF">2024-11-07T00:00:14Z</dcterms:modified>
</cp:coreProperties>
</file>